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5011-01AD-4C46-A6AD-7D7D46894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EABFB-2E41-492F-A1DB-47D3BB3E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4E453-87DC-4DDA-B4BF-B4BE5DFD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753B-5BC7-4875-9669-399F42B23F82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C5D6-59C8-4101-8584-474EA640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56A6-8518-4663-AB87-7DD298C5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F9-F626-4A67-89D6-BF6F8E1B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6B6C-FB5E-4A2C-B9FB-D34F01D7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A35B4-6E84-438C-8EDF-4727D7CA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4AF4-33E7-4AE1-98E1-8487B1E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753B-5BC7-4875-9669-399F42B23F82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F9C16-AD80-4C9C-9818-C087AFF6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03258-983B-4B0B-9F87-03AAD48A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F9-F626-4A67-89D6-BF6F8E1B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6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AA4D3-029E-476D-B8D4-FD7C282D4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28CA5-FEA5-4128-AF91-C30C6A64A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C16D-E1F6-438E-8624-4230E2A2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753B-5BC7-4875-9669-399F42B23F82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74493-1E5E-4A90-9A51-B78B628E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B8C-736F-4CE9-80E5-E59197E0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F9-F626-4A67-89D6-BF6F8E1B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1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4627-94F6-40CF-AFA3-4E37B062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9AAF-AA4D-479D-A77B-E6A16928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ED2D-9963-4014-9909-0B60A407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753B-5BC7-4875-9669-399F42B23F82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426AA-660B-484E-A7DE-2E7C6387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7CA16-6FA5-4F3C-8BFB-2AF64308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F9-F626-4A67-89D6-BF6F8E1B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2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A50D-9B11-4898-8242-BFA79B16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3D36-7E7C-4685-9F3A-59295074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7AB85-40BC-49F7-A849-B49A0FD1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753B-5BC7-4875-9669-399F42B23F82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FD510-AAE8-43A9-903D-6BEE89E5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E8496-6841-4CED-8A75-8E62B262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F9-F626-4A67-89D6-BF6F8E1B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9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F590-F784-4A78-8013-98372378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A969-BBA6-4845-B58A-5AF4B6D3B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0EFED-FC8F-4903-9BA4-40E1B49A1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F4D97-FEBF-4614-98EE-95BD9014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753B-5BC7-4875-9669-399F42B23F82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B889-3FED-471D-9161-AB546F74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ECA5D-E074-4D0E-8060-E5827BB9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F9-F626-4A67-89D6-BF6F8E1B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0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E536-8821-4DFE-AAD7-153BDA5A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4EB11-B8F5-4818-9A98-C224ED170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34857-5287-43B1-972A-7B665E59C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125E2-F191-48FB-8653-1EFEDE65B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04EE0-D372-44CA-93C2-74EBE00C9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2D506-D88B-4E6F-9DB1-6ECF24CD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753B-5BC7-4875-9669-399F42B23F82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8CBD3-4585-40F6-80B3-F6491E47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2D184-8262-4A9D-8200-C8534793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F9-F626-4A67-89D6-BF6F8E1B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3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5458-4C3D-4F80-A6EC-8CC37D4F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F3E00-0D83-45AC-8F4B-9D732B2D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753B-5BC7-4875-9669-399F42B23F82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14B84-8851-4DB1-B099-67ED45A8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0EA16-4A42-42E2-8C78-F78F1105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F9-F626-4A67-89D6-BF6F8E1B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5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201F1-F1F8-455E-A191-28F7D469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753B-5BC7-4875-9669-399F42B23F82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04EEC-D752-46E0-A68D-C5526C7C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7297D-255E-40AF-9075-6D81C3D7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F9-F626-4A67-89D6-BF6F8E1B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8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CD30-D33F-47AF-860E-9AA36AAE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0D82-BFB6-42D2-B23F-E1AA4D0D2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6B2BF-0734-4A48-BBB7-08337416F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011C-81F1-433E-98ED-031665EB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753B-5BC7-4875-9669-399F42B23F82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F5B23-4BFA-4E5E-8B62-A5B4C027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223A2-11A2-4F4F-861F-8ADECDFA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F9-F626-4A67-89D6-BF6F8E1B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4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0E83-4DE6-46ED-9E05-AE5A37E7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19F81-48F3-4A03-B5D4-104BD547C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700A6-5642-4065-A6F2-07C70AECD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1F7DD-6DF6-41D5-822A-A8D79597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753B-5BC7-4875-9669-399F42B23F82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9CC0B-1268-465A-A9F4-CA714CA6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2F99D-9A32-4EF8-97BA-D29F6F90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F9-F626-4A67-89D6-BF6F8E1B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C26D7-78EF-4BD8-87AC-D16108D1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ABE04-CBA4-46B1-AA5E-6F6C4D033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9D53-46B6-445A-BC66-D107DD66C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7753B-5BC7-4875-9669-399F42B23F82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B290F-9FD4-44E9-9E26-CBDBC0C26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C6176-FE0E-43E2-9921-75580862D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A0CF9-F626-4A67-89D6-BF6F8E1B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0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torage/docs/gsutil_install?hl=ko-KR#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55B5-8FE0-4A0E-A347-275CB44EB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Docker Guide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78958-B82B-4DA2-9F41-9D97462B7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 </a:t>
            </a:r>
            <a:r>
              <a:rPr lang="ko-KR" altLang="en-US" dirty="0" err="1"/>
              <a:t>이에이트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51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198B-958D-421B-9E79-9C681E76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인식 모델 </a:t>
            </a:r>
            <a:r>
              <a:rPr lang="en-US" altLang="ko-KR" dirty="0"/>
              <a:t>– SSD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67F2-2F9F-4A00-AD85-F3BCACD4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테스트 방법</a:t>
            </a:r>
            <a:endParaRPr lang="en-US" altLang="ko-KR" dirty="0"/>
          </a:p>
          <a:p>
            <a:pPr lvl="1"/>
            <a:r>
              <a:rPr lang="en-US" altLang="ko-KR" dirty="0"/>
              <a:t>cd /e8/SSD</a:t>
            </a:r>
          </a:p>
          <a:p>
            <a:pPr lvl="1"/>
            <a:r>
              <a:rPr lang="en-US" altLang="ko-KR" dirty="0"/>
              <a:t>python3 test_model.py --data {</a:t>
            </a:r>
            <a:r>
              <a:rPr lang="ko-KR" altLang="en-US" dirty="0"/>
              <a:t>데이터셋 파일의 경로</a:t>
            </a:r>
            <a:r>
              <a:rPr lang="en-US" altLang="ko-KR" dirty="0"/>
              <a:t>} --model {</a:t>
            </a:r>
            <a:r>
              <a:rPr lang="ko-KR" altLang="en-US" dirty="0"/>
              <a:t>모델 파일의 경로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e.g. python3 test_model.py --data ssd_data.pt --model ssd_model_130.pt</a:t>
            </a:r>
          </a:p>
          <a:p>
            <a:pPr lvl="2"/>
            <a:r>
              <a:rPr lang="ko-KR" altLang="en-US" dirty="0"/>
              <a:t>위 명령어를 실행시키면</a:t>
            </a:r>
            <a:r>
              <a:rPr lang="en-US" altLang="ko-KR" dirty="0"/>
              <a:t>, </a:t>
            </a:r>
            <a:r>
              <a:rPr lang="ko-KR" altLang="en-US" dirty="0"/>
              <a:t>전체 데이터셋에 대해서 평가를 시작함</a:t>
            </a:r>
          </a:p>
          <a:p>
            <a:pPr lvl="2"/>
            <a:r>
              <a:rPr lang="ko-KR" altLang="en-US" dirty="0"/>
              <a:t>평가가 끝나면 </a:t>
            </a:r>
            <a:r>
              <a:rPr lang="en-US" altLang="ko-KR" dirty="0" err="1"/>
              <a:t>detailed_metrics.json</a:t>
            </a:r>
            <a:r>
              <a:rPr lang="en-US" altLang="ko-KR" dirty="0"/>
              <a:t> </a:t>
            </a:r>
            <a:r>
              <a:rPr lang="ko-KR" altLang="en-US" dirty="0"/>
              <a:t>파일이 생성됨</a:t>
            </a:r>
          </a:p>
          <a:p>
            <a:pPr lvl="2"/>
            <a:r>
              <a:rPr lang="ko-KR" altLang="en-US" dirty="0"/>
              <a:t>이후 </a:t>
            </a:r>
            <a:r>
              <a:rPr lang="en-US" altLang="ko-KR" dirty="0"/>
              <a:t>python3 analysis.py </a:t>
            </a:r>
            <a:r>
              <a:rPr lang="ko-KR" altLang="en-US" dirty="0"/>
              <a:t>를 입력하면</a:t>
            </a:r>
            <a:r>
              <a:rPr lang="en-US" altLang="ko-KR" dirty="0"/>
              <a:t>, </a:t>
            </a:r>
            <a:r>
              <a:rPr lang="en-US" altLang="ko-KR" dirty="0" err="1"/>
              <a:t>detailed_metrics.json</a:t>
            </a:r>
            <a:r>
              <a:rPr lang="en-US" altLang="ko-KR" dirty="0"/>
              <a:t> </a:t>
            </a:r>
            <a:r>
              <a:rPr lang="ko-KR" altLang="en-US" dirty="0" err="1"/>
              <a:t>파일으로부터</a:t>
            </a:r>
            <a:r>
              <a:rPr lang="ko-KR" altLang="en-US" dirty="0"/>
              <a:t> </a:t>
            </a:r>
            <a:r>
              <a:rPr lang="en-US" altLang="ko-KR" dirty="0"/>
              <a:t>test.xlsx </a:t>
            </a:r>
            <a:r>
              <a:rPr lang="ko-KR" altLang="en-US" dirty="0"/>
              <a:t>파일을 생성하여 모든 결과를 저장함 </a:t>
            </a:r>
          </a:p>
        </p:txBody>
      </p:sp>
    </p:spTree>
    <p:extLst>
      <p:ext uri="{BB962C8B-B14F-4D97-AF65-F5344CB8AC3E}">
        <p14:creationId xmlns:p14="http://schemas.microsoft.com/office/powerpoint/2010/main" val="8506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198B-958D-421B-9E79-9C681E76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인식 모델 </a:t>
            </a:r>
            <a:r>
              <a:rPr lang="en-US" altLang="ko-KR" dirty="0"/>
              <a:t>– SSD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67F2-2F9F-4A00-AD85-F3BCACD4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 이미지 생성 방법</a:t>
            </a:r>
            <a:endParaRPr lang="en-US" altLang="ko-KR" dirty="0"/>
          </a:p>
          <a:p>
            <a:pPr lvl="1"/>
            <a:r>
              <a:rPr lang="en-US" altLang="ko-KR" dirty="0"/>
              <a:t>cd /e8/SSD</a:t>
            </a:r>
          </a:p>
          <a:p>
            <a:pPr lvl="1"/>
            <a:r>
              <a:rPr lang="en-US" altLang="ko-KR" dirty="0"/>
              <a:t>python3 evaluate.py --conf {confidence threshold} --num {</a:t>
            </a:r>
            <a:r>
              <a:rPr lang="ko-KR" altLang="en-US" dirty="0"/>
              <a:t>각 클래스별 추론하여 저장할 이미지 개수</a:t>
            </a:r>
            <a:r>
              <a:rPr lang="en-US" altLang="ko-KR" dirty="0"/>
              <a:t>} --data {</a:t>
            </a:r>
            <a:r>
              <a:rPr lang="ko-KR" altLang="en-US" dirty="0"/>
              <a:t>데이터셋 파일의 경로</a:t>
            </a:r>
            <a:r>
              <a:rPr lang="en-US" altLang="ko-KR" dirty="0"/>
              <a:t>} --model {</a:t>
            </a:r>
            <a:r>
              <a:rPr lang="ko-KR" altLang="en-US" dirty="0"/>
              <a:t>모델 파일의 경로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e.g. python3 evaluate.py --conf 0.9 --num 1 --data ssd_data.pt --model ssd_model_130.pt</a:t>
            </a:r>
          </a:p>
          <a:p>
            <a:pPr lvl="2"/>
            <a:r>
              <a:rPr lang="ko-KR" altLang="en-US" dirty="0"/>
              <a:t>위의 명령어로 각 클래스별 이미지에 모델 추론 결과인 </a:t>
            </a:r>
            <a:r>
              <a:rPr lang="ko-KR" altLang="en-US" dirty="0" err="1"/>
              <a:t>바운딩</a:t>
            </a:r>
            <a:r>
              <a:rPr lang="ko-KR" altLang="en-US" dirty="0"/>
              <a:t> 박스를 도식하여 </a:t>
            </a:r>
            <a:r>
              <a:rPr lang="en-US" altLang="ko-KR" dirty="0"/>
              <a:t>num</a:t>
            </a:r>
            <a:r>
              <a:rPr lang="ko-KR" altLang="en-US" dirty="0"/>
              <a:t>개의 이미지로 저장함</a:t>
            </a:r>
          </a:p>
        </p:txBody>
      </p:sp>
    </p:spTree>
    <p:extLst>
      <p:ext uri="{BB962C8B-B14F-4D97-AF65-F5344CB8AC3E}">
        <p14:creationId xmlns:p14="http://schemas.microsoft.com/office/powerpoint/2010/main" val="387647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7F1B-BF8F-451A-9EE8-3F14AFF0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시뮬레이션 기반 이미지 분류 모델 </a:t>
            </a:r>
            <a:r>
              <a:rPr lang="en-US" altLang="ko-KR" sz="3600" dirty="0"/>
              <a:t>- </a:t>
            </a:r>
            <a:r>
              <a:rPr lang="en-US" altLang="ko-KR" sz="3600" dirty="0" err="1"/>
              <a:t>EfficientNet</a:t>
            </a:r>
            <a:endParaRPr lang="ko-KR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CF77-9CFB-46FC-AD45-AFE3BA53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방법</a:t>
            </a:r>
          </a:p>
          <a:p>
            <a:pPr lvl="1"/>
            <a:r>
              <a:rPr lang="en-US" altLang="ko-KR" dirty="0"/>
              <a:t>cd /e8/EFNET</a:t>
            </a:r>
          </a:p>
          <a:p>
            <a:pPr lvl="1"/>
            <a:r>
              <a:rPr lang="en-US" altLang="ko-KR" dirty="0"/>
              <a:t>python3 process_data.py</a:t>
            </a:r>
          </a:p>
          <a:p>
            <a:pPr lvl="2"/>
            <a:r>
              <a:rPr lang="ko-KR" altLang="en-US" dirty="0"/>
              <a:t>위의 명령어를 통해 원본 데이터셋으로부터 </a:t>
            </a:r>
            <a:r>
              <a:rPr lang="en-US" altLang="ko-KR" dirty="0"/>
              <a:t>“</a:t>
            </a:r>
            <a:r>
              <a:rPr lang="ko-KR" altLang="en-US" dirty="0"/>
              <a:t>창호</a:t>
            </a:r>
            <a:r>
              <a:rPr lang="en-US" altLang="ko-KR" dirty="0"/>
              <a:t>”</a:t>
            </a:r>
            <a:r>
              <a:rPr lang="ko-KR" altLang="en-US" dirty="0"/>
              <a:t>에 대한 데이터셋을 </a:t>
            </a:r>
            <a:r>
              <a:rPr lang="en-US" altLang="ko-KR" dirty="0"/>
              <a:t>dataset </a:t>
            </a:r>
            <a:r>
              <a:rPr lang="ko-KR" altLang="en-US" dirty="0"/>
              <a:t>폴더에 저장함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python3 train.py </a:t>
            </a:r>
          </a:p>
          <a:p>
            <a:pPr lvl="2"/>
            <a:r>
              <a:rPr lang="ko-KR" altLang="en-US" dirty="0"/>
              <a:t>데이터셋을 저장한 이후</a:t>
            </a:r>
            <a:r>
              <a:rPr lang="en-US" altLang="ko-KR" dirty="0"/>
              <a:t>, </a:t>
            </a:r>
            <a:r>
              <a:rPr lang="ko-KR" altLang="en-US" dirty="0"/>
              <a:t>위의 명령어를 통해서 </a:t>
            </a:r>
            <a:r>
              <a:rPr lang="en-US" altLang="ko-KR" dirty="0"/>
              <a:t>25</a:t>
            </a:r>
            <a:r>
              <a:rPr lang="ko-KR" altLang="en-US" dirty="0"/>
              <a:t>번의 </a:t>
            </a:r>
            <a:r>
              <a:rPr lang="ko-KR" altLang="en-US" dirty="0" err="1"/>
              <a:t>에폭</a:t>
            </a:r>
            <a:r>
              <a:rPr lang="ko-KR" altLang="en-US" dirty="0"/>
              <a:t> 동안 이미지 분류 모델 학습을 진행함 </a:t>
            </a:r>
          </a:p>
          <a:p>
            <a:pPr lvl="2"/>
            <a:r>
              <a:rPr lang="ko-KR" altLang="en-US" dirty="0"/>
              <a:t>학습이 모두 끝나면 </a:t>
            </a:r>
            <a:r>
              <a:rPr lang="en-US" altLang="ko-KR" dirty="0"/>
              <a:t>"eff_net.pt" </a:t>
            </a:r>
            <a:r>
              <a:rPr lang="ko-KR" altLang="en-US" dirty="0"/>
              <a:t>라는 모델 체크포인트를 생성함</a:t>
            </a:r>
          </a:p>
        </p:txBody>
      </p:sp>
    </p:spTree>
    <p:extLst>
      <p:ext uri="{BB962C8B-B14F-4D97-AF65-F5344CB8AC3E}">
        <p14:creationId xmlns:p14="http://schemas.microsoft.com/office/powerpoint/2010/main" val="273220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956E-1368-42A0-BF47-42C00223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시뮬레이션 기반 이미지 분류 모델 </a:t>
            </a:r>
            <a:r>
              <a:rPr lang="en-US" altLang="ko-KR" sz="3600" dirty="0"/>
              <a:t>- </a:t>
            </a:r>
            <a:r>
              <a:rPr lang="en-US" altLang="ko-KR" sz="3600" dirty="0" err="1"/>
              <a:t>EfficientNet</a:t>
            </a:r>
            <a:endParaRPr lang="ko-KR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78E4-5F40-4CBC-95DA-A5901098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테스트 방법</a:t>
            </a:r>
            <a:endParaRPr lang="en-US" altLang="ko-KR" dirty="0"/>
          </a:p>
          <a:p>
            <a:pPr lvl="1"/>
            <a:r>
              <a:rPr lang="en-US" altLang="ko-KR" dirty="0"/>
              <a:t>cd /e8/EFNET</a:t>
            </a:r>
          </a:p>
          <a:p>
            <a:pPr lvl="1"/>
            <a:r>
              <a:rPr lang="en-US" altLang="ko-KR" dirty="0" err="1"/>
              <a:t>sh</a:t>
            </a:r>
            <a:r>
              <a:rPr lang="en-US" altLang="ko-KR" dirty="0"/>
              <a:t> test_all.sh</a:t>
            </a:r>
          </a:p>
          <a:p>
            <a:pPr lvl="2"/>
            <a:r>
              <a:rPr lang="ko-KR" altLang="en-US" dirty="0"/>
              <a:t>위의 명령어를 통해서</a:t>
            </a:r>
            <a:r>
              <a:rPr lang="en-US" altLang="ko-KR" dirty="0"/>
              <a:t>, </a:t>
            </a:r>
            <a:r>
              <a:rPr lang="ko-KR" altLang="en-US" dirty="0"/>
              <a:t>각 클래스에 대해 테스트 데이터셋에 대한 평가를 시작함</a:t>
            </a:r>
          </a:p>
          <a:p>
            <a:pPr lvl="2"/>
            <a:r>
              <a:rPr lang="ko-KR" altLang="en-US" dirty="0"/>
              <a:t>평가가 끝나면 </a:t>
            </a:r>
            <a:r>
              <a:rPr lang="en-US" altLang="ko-KR" dirty="0" err="1"/>
              <a:t>eff_net</a:t>
            </a:r>
            <a:r>
              <a:rPr lang="en-US" altLang="ko-KR" dirty="0"/>
              <a:t>_{</a:t>
            </a:r>
            <a:r>
              <a:rPr lang="ko-KR" altLang="en-US" dirty="0" err="1"/>
              <a:t>객체명</a:t>
            </a:r>
            <a:r>
              <a:rPr lang="en-US" altLang="ko-KR" dirty="0"/>
              <a:t>}_test.xlsx </a:t>
            </a:r>
            <a:r>
              <a:rPr lang="ko-KR" altLang="en-US" dirty="0"/>
              <a:t>파일을 생성하고</a:t>
            </a:r>
            <a:r>
              <a:rPr lang="en-US" altLang="ko-KR" dirty="0"/>
              <a:t>, </a:t>
            </a:r>
            <a:r>
              <a:rPr lang="ko-KR" altLang="en-US" dirty="0"/>
              <a:t>각 클래스 별 </a:t>
            </a:r>
            <a:r>
              <a:rPr lang="en-US" altLang="ko-KR" dirty="0"/>
              <a:t>F1 score, </a:t>
            </a:r>
            <a:r>
              <a:rPr lang="ko-KR" altLang="en-US" dirty="0"/>
              <a:t>정확도와</a:t>
            </a:r>
            <a:r>
              <a:rPr lang="en-US" altLang="ko-KR" dirty="0"/>
              <a:t>, </a:t>
            </a:r>
            <a:r>
              <a:rPr lang="ko-KR" altLang="en-US" dirty="0"/>
              <a:t>모든 클래스에 대한 </a:t>
            </a:r>
            <a:r>
              <a:rPr lang="en-US" altLang="ko-KR" dirty="0"/>
              <a:t>F1 score, </a:t>
            </a:r>
            <a:r>
              <a:rPr lang="ko-KR" altLang="en-US" dirty="0"/>
              <a:t>정확도를 출력함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python3 test_model.py</a:t>
            </a:r>
          </a:p>
          <a:p>
            <a:pPr lvl="2"/>
            <a:r>
              <a:rPr lang="ko-KR" altLang="en-US" dirty="0"/>
              <a:t>위의 명령어를 통해서</a:t>
            </a:r>
            <a:r>
              <a:rPr lang="en-US" altLang="ko-KR" dirty="0"/>
              <a:t>, </a:t>
            </a:r>
            <a:r>
              <a:rPr lang="ko-KR" altLang="en-US" dirty="0"/>
              <a:t>각 클래스의 이미지에 추론을 시작</a:t>
            </a:r>
            <a:endParaRPr lang="en-US" altLang="ko-KR" dirty="0"/>
          </a:p>
          <a:p>
            <a:pPr lvl="2"/>
            <a:r>
              <a:rPr lang="en-US" altLang="ko-KR" dirty="0"/>
              <a:t>{</a:t>
            </a:r>
            <a:r>
              <a:rPr lang="ko-KR" altLang="en-US" dirty="0" err="1"/>
              <a:t>객체명</a:t>
            </a:r>
            <a:r>
              <a:rPr lang="en-US" altLang="ko-KR" dirty="0"/>
              <a:t>}_label_{</a:t>
            </a:r>
            <a:r>
              <a:rPr lang="ko-KR" altLang="en-US" dirty="0"/>
              <a:t>클래스</a:t>
            </a:r>
            <a:r>
              <a:rPr lang="en-US" altLang="ko-KR" dirty="0"/>
              <a:t>}_pred_{</a:t>
            </a:r>
            <a:r>
              <a:rPr lang="ko-KR" altLang="en-US" dirty="0"/>
              <a:t>예측된 클래스</a:t>
            </a:r>
            <a:r>
              <a:rPr lang="en-US" altLang="ko-KR" dirty="0"/>
              <a:t>}.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파일로 이미지를 저장함</a:t>
            </a:r>
          </a:p>
        </p:txBody>
      </p:sp>
    </p:spTree>
    <p:extLst>
      <p:ext uri="{BB962C8B-B14F-4D97-AF65-F5344CB8AC3E}">
        <p14:creationId xmlns:p14="http://schemas.microsoft.com/office/powerpoint/2010/main" val="274464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7103-C42F-4FCB-A24E-1B1E77C4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A41-7EA0-40A7-A2B6-6EC01012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1825625"/>
            <a:ext cx="11691891" cy="4351338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아래의 링크를 통해 </a:t>
            </a:r>
            <a:r>
              <a:rPr lang="en-US" altLang="ko-KR" sz="2200" dirty="0"/>
              <a:t>Docker</a:t>
            </a:r>
            <a:r>
              <a:rPr lang="ko-KR" altLang="en-US" sz="2200" dirty="0"/>
              <a:t>를 다운로드 </a:t>
            </a:r>
            <a:r>
              <a:rPr lang="en-US" altLang="ko-KR" sz="2200" dirty="0"/>
              <a:t>(</a:t>
            </a:r>
            <a:r>
              <a:rPr lang="ko-KR" altLang="en-US" sz="2200" dirty="0"/>
              <a:t>우분투 대상 가이드</a:t>
            </a:r>
            <a:r>
              <a:rPr lang="en-US" altLang="ko-KR" sz="2200" dirty="0"/>
              <a:t>)</a:t>
            </a:r>
          </a:p>
          <a:p>
            <a:pPr lvl="1"/>
            <a:r>
              <a:rPr lang="en-US" altLang="ko-KR" sz="1800" dirty="0">
                <a:hlinkClick r:id="rId2"/>
              </a:rPr>
              <a:t>https://docs.docker.com/engine/install/ubuntu/</a:t>
            </a:r>
            <a:r>
              <a:rPr lang="en-US" altLang="ko-KR" sz="1800" dirty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sz="2200" dirty="0"/>
              <a:t>Docker </a:t>
            </a:r>
            <a:r>
              <a:rPr lang="ko-KR" altLang="en-US" sz="2200" dirty="0"/>
              <a:t>설치가 완료되면 터미널에 아래의 명령어를 입력하여 </a:t>
            </a:r>
            <a:r>
              <a:rPr lang="en-US" altLang="ko-KR" sz="2200" dirty="0"/>
              <a:t>Docker </a:t>
            </a:r>
            <a:r>
              <a:rPr lang="ko-KR" altLang="en-US" sz="2200" dirty="0"/>
              <a:t>이미지 다운로드</a:t>
            </a:r>
            <a:endParaRPr lang="en-US" altLang="ko-KR" sz="2200" dirty="0"/>
          </a:p>
          <a:p>
            <a:pPr lvl="1"/>
            <a:r>
              <a:rPr lang="en-US" altLang="ko-KR" sz="1900" dirty="0"/>
              <a:t>docker pull crazyboy9103/e8ight-docker:final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pPr marL="457200" lvl="1" indent="0">
              <a:buNone/>
            </a:pPr>
            <a:r>
              <a:rPr lang="ko-KR" altLang="en-US" sz="1900" dirty="0"/>
              <a:t>혹은</a:t>
            </a:r>
            <a:endParaRPr lang="en-US" altLang="ko-KR" sz="1900" dirty="0"/>
          </a:p>
          <a:p>
            <a:pPr marL="457200" lvl="1" indent="0">
              <a:buNone/>
            </a:pPr>
            <a:endParaRPr lang="ko-KR" altLang="en-US" sz="1900" dirty="0"/>
          </a:p>
          <a:p>
            <a:r>
              <a:rPr lang="ko-KR" altLang="en-US" sz="2200" dirty="0"/>
              <a:t>주어진 </a:t>
            </a:r>
            <a:r>
              <a:rPr lang="en-US" altLang="ko-KR" sz="2200" dirty="0" err="1"/>
              <a:t>Dockerfile</a:t>
            </a:r>
            <a:r>
              <a:rPr lang="en-US" altLang="ko-KR" sz="2200" dirty="0"/>
              <a:t> </a:t>
            </a:r>
            <a:r>
              <a:rPr lang="ko-KR" altLang="en-US" sz="2200" dirty="0"/>
              <a:t>을 가지고 이미지를 생성</a:t>
            </a:r>
            <a:endParaRPr lang="en-US" altLang="ko-KR" sz="2200" dirty="0"/>
          </a:p>
          <a:p>
            <a:pPr lvl="1"/>
            <a:r>
              <a:rPr lang="en-US" altLang="ko-KR" sz="1900" dirty="0"/>
              <a:t>cd docker &amp;&amp; docker build --network=host -t crazyboy9103/e8ight-docker:final 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04630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73E7-DE4F-48B9-B6C1-E1D380B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다운로드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0AF5-2BA0-4400-8A61-EF065420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링크에 설명되어 있는 대로 </a:t>
            </a:r>
            <a:r>
              <a:rPr lang="en-US" altLang="ko-KR" dirty="0" err="1"/>
              <a:t>gsutil</a:t>
            </a:r>
            <a:r>
              <a:rPr lang="en-US" altLang="ko-KR" dirty="0"/>
              <a:t> </a:t>
            </a:r>
            <a:r>
              <a:rPr lang="ko-KR" altLang="en-US" dirty="0"/>
              <a:t>툴 다운로드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https://cloud.google.com/storage/docs/gsutil_install?hl=ko-KR#install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설치 완료 후 아래 명령어 입력하여 데이터셋 다운로드</a:t>
            </a:r>
            <a:endParaRPr lang="en-US" altLang="ko-KR" dirty="0"/>
          </a:p>
          <a:p>
            <a:pPr lvl="1"/>
            <a:r>
              <a:rPr lang="en-US" altLang="ko-KR" dirty="0" err="1"/>
              <a:t>mkdir</a:t>
            </a:r>
            <a:r>
              <a:rPr lang="en-US" altLang="ko-KR" dirty="0"/>
              <a:t> /dataset</a:t>
            </a:r>
          </a:p>
          <a:p>
            <a:pPr lvl="1"/>
            <a:r>
              <a:rPr lang="en-US" altLang="ko-KR" dirty="0" err="1"/>
              <a:t>gsutil</a:t>
            </a:r>
            <a:r>
              <a:rPr lang="en-US" altLang="ko-KR" dirty="0"/>
              <a:t> cp –m –r gs://e8ight-bucket/data_1230 /dataset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271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CE35-A8AF-4E2C-9826-D75A0A2D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이미지 실행 방법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44D1F-E093-4443-923D-B8E22C1EC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docker run –</a:t>
            </a:r>
            <a:r>
              <a:rPr lang="en-US" altLang="ko-KR" sz="2400" dirty="0" err="1"/>
              <a:t>gpus</a:t>
            </a:r>
            <a:r>
              <a:rPr lang="en-US" altLang="ko-KR" sz="2400" dirty="0"/>
              <a:t> all –name e8 –mount type=</a:t>
            </a:r>
            <a:r>
              <a:rPr lang="en-US" altLang="ko-KR" sz="2400" dirty="0" err="1"/>
              <a:t>bind,source</a:t>
            </a:r>
            <a:r>
              <a:rPr lang="en-US" altLang="ko-KR" sz="2400" dirty="0"/>
              <a:t>={</a:t>
            </a:r>
            <a:r>
              <a:rPr lang="en-US" altLang="ko-KR" sz="2400" dirty="0" err="1"/>
              <a:t>source_data</a:t>
            </a:r>
            <a:r>
              <a:rPr lang="en-US" altLang="ko-KR" sz="2400" dirty="0"/>
              <a:t>},target={</a:t>
            </a:r>
            <a:r>
              <a:rPr lang="en-US" altLang="ko-KR" sz="2400" dirty="0" err="1"/>
              <a:t>target_dir</a:t>
            </a:r>
            <a:r>
              <a:rPr lang="en-US" altLang="ko-KR" sz="2400" dirty="0"/>
              <a:t>} –network=host –</a:t>
            </a:r>
            <a:r>
              <a:rPr lang="en-US" altLang="ko-KR" sz="2400" dirty="0" err="1"/>
              <a:t>ipc</a:t>
            </a:r>
            <a:r>
              <a:rPr lang="en-US" altLang="ko-KR" sz="2400" dirty="0"/>
              <a:t>=host –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–t --</a:t>
            </a:r>
            <a:r>
              <a:rPr lang="en-US" altLang="ko-KR" sz="2400" dirty="0" err="1"/>
              <a:t>shm</a:t>
            </a:r>
            <a:r>
              <a:rPr lang="en-US" altLang="ko-KR" sz="2400" dirty="0"/>
              <a:t>-size=10G crazyboy9103/e8ight-docker:final</a:t>
            </a:r>
          </a:p>
          <a:p>
            <a:pPr marL="0" indent="0">
              <a:buNone/>
            </a:pPr>
            <a:endParaRPr lang="ko-KR" altLang="en-US" sz="2400" dirty="0"/>
          </a:p>
          <a:p>
            <a:r>
              <a:rPr lang="ko-KR" altLang="en-US" sz="2400" dirty="0"/>
              <a:t>예를 들어</a:t>
            </a:r>
            <a:r>
              <a:rPr lang="en-US" altLang="ko-KR" sz="2400" dirty="0"/>
              <a:t>, </a:t>
            </a:r>
            <a:r>
              <a:rPr lang="ko-KR" altLang="en-US" sz="2400" dirty="0"/>
              <a:t>로컬 컴퓨터에 데이터셋이 </a:t>
            </a:r>
            <a:r>
              <a:rPr lang="en-US" altLang="ko-KR" sz="2400" dirty="0">
                <a:solidFill>
                  <a:srgbClr val="FF0000"/>
                </a:solidFill>
              </a:rPr>
              <a:t>/dataset </a:t>
            </a:r>
            <a:r>
              <a:rPr lang="ko-KR" altLang="en-US" sz="2400" dirty="0"/>
              <a:t>폴더 내에 저장되어 있으면</a:t>
            </a:r>
            <a:r>
              <a:rPr lang="en-US" altLang="ko-KR" sz="2400" dirty="0"/>
              <a:t>, </a:t>
            </a:r>
            <a:r>
              <a:rPr lang="ko-KR" altLang="en-US" sz="2400" dirty="0"/>
              <a:t>아래의 명령어를 입력하여 </a:t>
            </a:r>
            <a:r>
              <a:rPr lang="en-US" altLang="ko-KR" sz="2400" dirty="0"/>
              <a:t>Docker </a:t>
            </a:r>
            <a:r>
              <a:rPr lang="ko-KR" altLang="en-US" sz="2400" dirty="0"/>
              <a:t>컨테이너 실행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  <a:p>
            <a:r>
              <a:rPr lang="ko-KR" altLang="en-US" sz="2400" dirty="0"/>
              <a:t> </a:t>
            </a:r>
            <a:r>
              <a:rPr lang="en-US" altLang="ko-KR" sz="2400" dirty="0"/>
              <a:t>docker run --</a:t>
            </a:r>
            <a:r>
              <a:rPr lang="en-US" altLang="ko-KR" sz="2400" dirty="0" err="1"/>
              <a:t>gpus</a:t>
            </a:r>
            <a:r>
              <a:rPr lang="en-US" altLang="ko-KR" sz="2400" dirty="0"/>
              <a:t> all --name e8 --mount type=</a:t>
            </a:r>
            <a:r>
              <a:rPr lang="en-US" altLang="ko-KR" sz="2400" dirty="0" err="1"/>
              <a:t>bind,source</a:t>
            </a:r>
            <a:r>
              <a:rPr lang="en-US" altLang="ko-KR" sz="2400" dirty="0"/>
              <a:t>=</a:t>
            </a:r>
            <a:r>
              <a:rPr lang="en-US" altLang="ko-KR" sz="2400" dirty="0">
                <a:solidFill>
                  <a:srgbClr val="FF0000"/>
                </a:solidFill>
              </a:rPr>
              <a:t>/</a:t>
            </a:r>
            <a:r>
              <a:rPr lang="en-US" altLang="ko-KR" sz="2400" dirty="0" err="1">
                <a:solidFill>
                  <a:srgbClr val="FF0000"/>
                </a:solidFill>
              </a:rPr>
              <a:t>dataset</a:t>
            </a:r>
            <a:r>
              <a:rPr lang="en-US" altLang="ko-KR" sz="2400" dirty="0" err="1"/>
              <a:t>,target</a:t>
            </a:r>
            <a:r>
              <a:rPr lang="en-US" altLang="ko-KR" sz="2400" dirty="0"/>
              <a:t>=</a:t>
            </a:r>
            <a:r>
              <a:rPr lang="en-US" altLang="ko-KR" sz="2400" dirty="0">
                <a:solidFill>
                  <a:srgbClr val="FF0000"/>
                </a:solidFill>
              </a:rPr>
              <a:t>/dataset </a:t>
            </a:r>
            <a:r>
              <a:rPr lang="en-US" altLang="ko-KR" sz="2400" dirty="0"/>
              <a:t>--network=host --</a:t>
            </a:r>
            <a:r>
              <a:rPr lang="en-US" altLang="ko-KR" sz="2400" dirty="0" err="1"/>
              <a:t>ipc</a:t>
            </a:r>
            <a:r>
              <a:rPr lang="en-US" altLang="ko-KR" sz="2400" dirty="0"/>
              <a:t>=host -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-t --</a:t>
            </a:r>
            <a:r>
              <a:rPr lang="en-US" altLang="ko-KR" sz="2400" dirty="0" err="1"/>
              <a:t>shm</a:t>
            </a:r>
            <a:r>
              <a:rPr lang="en-US" altLang="ko-KR" sz="2400" dirty="0"/>
              <a:t>-size=10G crazyboy9103/e8ight-docker:final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96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1FCC-0362-4016-B0E0-9B86D874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이미지 실행 방법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060C-5FEB-40BE-AA46-BBF8C22E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슬라이드 </a:t>
            </a:r>
            <a:r>
              <a:rPr lang="en-US" altLang="ko-KR" dirty="0"/>
              <a:t>4</a:t>
            </a:r>
            <a:r>
              <a:rPr lang="ko-KR" altLang="en-US" dirty="0"/>
              <a:t>의 명령어를 실행하면 자동으로 </a:t>
            </a:r>
            <a:r>
              <a:rPr lang="en-US" altLang="ko-KR" dirty="0"/>
              <a:t>e8</a:t>
            </a:r>
            <a:r>
              <a:rPr lang="ko-KR" altLang="en-US" dirty="0"/>
              <a:t>라는 컨테이너가 실행되므로 아래의 명령어로 컨테이너에 접속</a:t>
            </a:r>
          </a:p>
          <a:p>
            <a:pPr lvl="1"/>
            <a:r>
              <a:rPr lang="en-US" altLang="ko-KR" dirty="0"/>
              <a:t>docker attach e8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컨테이너가 실행 중이 아니면 아래를 입력하여 컨테이너에 접속</a:t>
            </a:r>
          </a:p>
          <a:p>
            <a:pPr lvl="1"/>
            <a:r>
              <a:rPr lang="en-US" altLang="ko-KR" dirty="0"/>
              <a:t>docker start e8 &amp;&amp; docker attach e8</a:t>
            </a:r>
          </a:p>
          <a:p>
            <a:endParaRPr lang="en-US" altLang="ko-KR" dirty="0"/>
          </a:p>
          <a:p>
            <a:r>
              <a:rPr lang="ko-KR" altLang="en-US" dirty="0"/>
              <a:t>컨테이너 접속 후 아래 명령어를 통해 최신버전의 코드를 </a:t>
            </a:r>
            <a:r>
              <a:rPr lang="ko-KR" altLang="en-US" dirty="0" err="1"/>
              <a:t>받아옴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git pull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19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B928-59E0-4A78-8720-99869AA4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인식 모델 </a:t>
            </a:r>
            <a:r>
              <a:rPr lang="en-US" altLang="ko-KR" dirty="0"/>
              <a:t>– Mask R-CNN</a:t>
            </a:r>
            <a:r>
              <a:rPr lang="ko-KR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754C-B9CD-4134-B1E4-579BFE9E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방법</a:t>
            </a:r>
          </a:p>
          <a:p>
            <a:pPr lvl="1"/>
            <a:r>
              <a:rPr lang="en-US" altLang="ko-KR" dirty="0"/>
              <a:t>cd /e8/MRCNN  </a:t>
            </a:r>
          </a:p>
          <a:p>
            <a:pPr lvl="1"/>
            <a:r>
              <a:rPr lang="en-US" altLang="ko-KR" dirty="0"/>
              <a:t>python3 train.py --</a:t>
            </a:r>
            <a:r>
              <a:rPr lang="en-US" altLang="ko-KR" dirty="0" err="1"/>
              <a:t>dir</a:t>
            </a:r>
            <a:r>
              <a:rPr lang="en-US" altLang="ko-KR" dirty="0"/>
              <a:t> {</a:t>
            </a:r>
            <a:r>
              <a:rPr lang="ko-KR" altLang="en-US" dirty="0" err="1"/>
              <a:t>도커</a:t>
            </a:r>
            <a:r>
              <a:rPr lang="ko-KR" altLang="en-US" dirty="0"/>
              <a:t> 상 데이터셋 경로</a:t>
            </a:r>
            <a:r>
              <a:rPr lang="en-US" altLang="ko-KR" dirty="0"/>
              <a:t>} --data {</a:t>
            </a:r>
            <a:r>
              <a:rPr lang="ko-KR" altLang="en-US" dirty="0"/>
              <a:t>생성할 데이터셋 파일의 경로</a:t>
            </a:r>
            <a:r>
              <a:rPr lang="en-US" altLang="ko-KR" dirty="0"/>
              <a:t>} </a:t>
            </a:r>
            <a:r>
              <a:rPr lang="ko-KR" altLang="en-US" dirty="0"/>
              <a:t>혹은 </a:t>
            </a:r>
            <a:r>
              <a:rPr lang="en-US" altLang="ko-KR" dirty="0"/>
              <a:t>{</a:t>
            </a:r>
            <a:r>
              <a:rPr lang="ko-KR" altLang="en-US" dirty="0"/>
              <a:t>이미 존재하는 데이터셋 파일의 경로</a:t>
            </a:r>
            <a:r>
              <a:rPr lang="en-US" altLang="ko-KR" dirty="0"/>
              <a:t>} --model {</a:t>
            </a:r>
            <a:r>
              <a:rPr lang="ko-KR" altLang="en-US" dirty="0"/>
              <a:t>학습을 재개할 모델 파일의 경로</a:t>
            </a:r>
            <a:r>
              <a:rPr lang="en-US" altLang="ko-KR" dirty="0"/>
              <a:t>} --epoch {</a:t>
            </a:r>
            <a:r>
              <a:rPr lang="ko-KR" altLang="en-US" dirty="0"/>
              <a:t>학습할 </a:t>
            </a:r>
            <a:r>
              <a:rPr lang="ko-KR" altLang="en-US" dirty="0" err="1"/>
              <a:t>에폭</a:t>
            </a:r>
            <a:r>
              <a:rPr lang="ko-KR" altLang="en-US" dirty="0"/>
              <a:t> 수</a:t>
            </a:r>
            <a:r>
              <a:rPr lang="en-US" altLang="ko-KR" dirty="0"/>
              <a:t>} --batch {</a:t>
            </a:r>
            <a:r>
              <a:rPr lang="ko-KR" altLang="en-US" dirty="0"/>
              <a:t>학습할 배치 크기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e.g. python3 train.py --</a:t>
            </a:r>
            <a:r>
              <a:rPr lang="en-US" altLang="ko-KR" dirty="0" err="1"/>
              <a:t>dir</a:t>
            </a:r>
            <a:r>
              <a:rPr lang="en-US" altLang="ko-KR" dirty="0"/>
              <a:t> /dataset --data mrcnn_data.pt --model mrcnn_model_75.pt --epoch 10 --batch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55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B928-59E0-4A78-8720-99869AA4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인식 모델 </a:t>
            </a:r>
            <a:r>
              <a:rPr lang="en-US" altLang="ko-KR" dirty="0"/>
              <a:t>– Mask R-CNN</a:t>
            </a:r>
            <a:r>
              <a:rPr lang="ko-KR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754C-B9CD-4134-B1E4-579BFE9E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방법</a:t>
            </a:r>
            <a:endParaRPr lang="en-US" altLang="ko-KR" dirty="0"/>
          </a:p>
          <a:p>
            <a:pPr lvl="1"/>
            <a:r>
              <a:rPr lang="en-US" altLang="ko-KR" dirty="0"/>
              <a:t>cd /e8/MRCNN  </a:t>
            </a:r>
          </a:p>
          <a:p>
            <a:pPr lvl="1"/>
            <a:r>
              <a:rPr lang="en-US" altLang="ko-KR" dirty="0"/>
              <a:t>python3 test_model.py --data {</a:t>
            </a:r>
            <a:r>
              <a:rPr lang="ko-KR" altLang="en-US" dirty="0"/>
              <a:t>데이터셋 파일의 경로</a:t>
            </a:r>
            <a:r>
              <a:rPr lang="en-US" altLang="ko-KR" dirty="0"/>
              <a:t>} --model {</a:t>
            </a:r>
            <a:r>
              <a:rPr lang="ko-KR" altLang="en-US" dirty="0"/>
              <a:t>모델 파일의 경로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e.g. python3 test_model.py --data mrcnn_data.pt --model mrcnn_model_75.pt</a:t>
            </a:r>
          </a:p>
          <a:p>
            <a:pPr lvl="2"/>
            <a:r>
              <a:rPr lang="ko-KR" altLang="en-US" dirty="0"/>
              <a:t>위 명령어를 실행시키면</a:t>
            </a:r>
            <a:r>
              <a:rPr lang="en-US" altLang="ko-KR" dirty="0"/>
              <a:t>, </a:t>
            </a:r>
            <a:r>
              <a:rPr lang="ko-KR" altLang="en-US" dirty="0"/>
              <a:t>전체 데이터셋에 대해서 평가를 시작함</a:t>
            </a:r>
          </a:p>
          <a:p>
            <a:pPr lvl="2"/>
            <a:r>
              <a:rPr lang="ko-KR" altLang="en-US" dirty="0"/>
              <a:t>평가가 끝나면 </a:t>
            </a:r>
            <a:r>
              <a:rPr lang="en-US" altLang="ko-KR" dirty="0" err="1"/>
              <a:t>detailed_metrics.json</a:t>
            </a:r>
            <a:r>
              <a:rPr lang="en-US" altLang="ko-KR" dirty="0"/>
              <a:t> </a:t>
            </a:r>
            <a:r>
              <a:rPr lang="ko-KR" altLang="en-US" dirty="0"/>
              <a:t>파일이 생성됨</a:t>
            </a:r>
            <a:endParaRPr lang="en-US" altLang="ko-KR" dirty="0"/>
          </a:p>
          <a:p>
            <a:pPr lvl="2"/>
            <a:r>
              <a:rPr lang="ko-KR" altLang="en-US" dirty="0"/>
              <a:t>이후 </a:t>
            </a:r>
            <a:r>
              <a:rPr lang="en-US" altLang="ko-KR" dirty="0"/>
              <a:t>python3 analysis.py </a:t>
            </a:r>
            <a:r>
              <a:rPr lang="ko-KR" altLang="en-US" dirty="0"/>
              <a:t>를 입력하면</a:t>
            </a:r>
            <a:r>
              <a:rPr lang="en-US" altLang="ko-KR" dirty="0"/>
              <a:t>, </a:t>
            </a:r>
            <a:r>
              <a:rPr lang="en-US" altLang="ko-KR" dirty="0" err="1"/>
              <a:t>detailed_metrics.json</a:t>
            </a:r>
            <a:r>
              <a:rPr lang="en-US" altLang="ko-KR" dirty="0"/>
              <a:t> </a:t>
            </a:r>
            <a:r>
              <a:rPr lang="ko-KR" altLang="en-US" dirty="0" err="1"/>
              <a:t>파일으로부터</a:t>
            </a:r>
            <a:r>
              <a:rPr lang="ko-KR" altLang="en-US" dirty="0"/>
              <a:t> </a:t>
            </a:r>
            <a:r>
              <a:rPr lang="en-US" altLang="ko-KR" dirty="0"/>
              <a:t>test.xlsx </a:t>
            </a:r>
            <a:r>
              <a:rPr lang="ko-KR" altLang="en-US" dirty="0"/>
              <a:t>파일을 생성하여 모든 결과를 저장함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63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9380-7145-48B1-B03D-FCA715A7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인식 모델 </a:t>
            </a:r>
            <a:r>
              <a:rPr lang="en-US" altLang="ko-KR" dirty="0"/>
              <a:t>– Mask R-CNN</a:t>
            </a:r>
            <a:r>
              <a:rPr lang="ko-KR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0DAA-4297-4E65-AB81-9D96FB73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 이미지 생성 방법</a:t>
            </a:r>
            <a:endParaRPr lang="en-US" altLang="ko-KR" dirty="0"/>
          </a:p>
          <a:p>
            <a:pPr lvl="1"/>
            <a:r>
              <a:rPr lang="en-US" altLang="ko-KR" dirty="0"/>
              <a:t>cd /e8/MRCNN</a:t>
            </a:r>
          </a:p>
          <a:p>
            <a:pPr lvl="1"/>
            <a:r>
              <a:rPr lang="en-US" altLang="ko-KR" dirty="0"/>
              <a:t>python3 evaluate.py --conf {confidence threshold} --num {</a:t>
            </a:r>
            <a:r>
              <a:rPr lang="ko-KR" altLang="en-US" dirty="0"/>
              <a:t>각 클래스별 추론하여 저장할 이미지 개수</a:t>
            </a:r>
            <a:r>
              <a:rPr lang="en-US" altLang="ko-KR" dirty="0"/>
              <a:t>} --data {</a:t>
            </a:r>
            <a:r>
              <a:rPr lang="ko-KR" altLang="en-US" dirty="0"/>
              <a:t>데이터셋 파일의 경로</a:t>
            </a:r>
            <a:r>
              <a:rPr lang="en-US" altLang="ko-KR" dirty="0"/>
              <a:t>} --model {</a:t>
            </a:r>
            <a:r>
              <a:rPr lang="ko-KR" altLang="en-US" dirty="0"/>
              <a:t>모델 파일의 경로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e.g. python3 evaluate.py --conf 0.9 --num 1 --data mrcnn_data.pt --model mrcnn_model_75.pt</a:t>
            </a:r>
          </a:p>
          <a:p>
            <a:pPr lvl="2"/>
            <a:r>
              <a:rPr lang="ko-KR" altLang="en-US" dirty="0"/>
              <a:t>위의 명령어로 각 클래스별 이미지에 모델 추론 결과인 </a:t>
            </a:r>
            <a:r>
              <a:rPr lang="ko-KR" altLang="en-US" dirty="0" err="1"/>
              <a:t>바운딩</a:t>
            </a:r>
            <a:r>
              <a:rPr lang="ko-KR" altLang="en-US" dirty="0"/>
              <a:t> 박스와 </a:t>
            </a:r>
            <a:r>
              <a:rPr lang="ko-KR" altLang="en-US" dirty="0" err="1"/>
              <a:t>폴리곤을</a:t>
            </a:r>
            <a:r>
              <a:rPr lang="ko-KR" altLang="en-US" dirty="0"/>
              <a:t> 도식하여 이미지로 저장함</a:t>
            </a:r>
          </a:p>
        </p:txBody>
      </p:sp>
    </p:spTree>
    <p:extLst>
      <p:ext uri="{BB962C8B-B14F-4D97-AF65-F5344CB8AC3E}">
        <p14:creationId xmlns:p14="http://schemas.microsoft.com/office/powerpoint/2010/main" val="38336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198B-958D-421B-9E79-9C681E76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인식 모델 </a:t>
            </a:r>
            <a:r>
              <a:rPr lang="en-US" altLang="ko-KR" dirty="0"/>
              <a:t>– SSD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67F2-2F9F-4A00-AD85-F3BCACD4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방법</a:t>
            </a:r>
          </a:p>
          <a:p>
            <a:pPr lvl="1"/>
            <a:r>
              <a:rPr lang="en-US" altLang="ko-KR" dirty="0"/>
              <a:t>cd /e8/SSD</a:t>
            </a:r>
          </a:p>
          <a:p>
            <a:pPr lvl="1"/>
            <a:r>
              <a:rPr lang="en-US" altLang="ko-KR" dirty="0"/>
              <a:t>python3 train.py --</a:t>
            </a:r>
            <a:r>
              <a:rPr lang="en-US" altLang="ko-KR" dirty="0" err="1"/>
              <a:t>dir</a:t>
            </a:r>
            <a:r>
              <a:rPr lang="en-US" altLang="ko-KR" dirty="0"/>
              <a:t> {</a:t>
            </a:r>
            <a:r>
              <a:rPr lang="ko-KR" altLang="en-US" dirty="0" err="1"/>
              <a:t>도커</a:t>
            </a:r>
            <a:r>
              <a:rPr lang="ko-KR" altLang="en-US" dirty="0"/>
              <a:t> 상 데이터셋 경로</a:t>
            </a:r>
            <a:r>
              <a:rPr lang="en-US" altLang="ko-KR" dirty="0"/>
              <a:t>} --data {</a:t>
            </a:r>
            <a:r>
              <a:rPr lang="ko-KR" altLang="en-US" dirty="0"/>
              <a:t>생성할 데이터셋 파일의 경로</a:t>
            </a:r>
            <a:r>
              <a:rPr lang="en-US" altLang="ko-KR" dirty="0"/>
              <a:t>} </a:t>
            </a:r>
            <a:r>
              <a:rPr lang="ko-KR" altLang="en-US" dirty="0"/>
              <a:t>혹은 </a:t>
            </a:r>
            <a:r>
              <a:rPr lang="en-US" altLang="ko-KR" dirty="0"/>
              <a:t>{</a:t>
            </a:r>
            <a:r>
              <a:rPr lang="ko-KR" altLang="en-US" dirty="0"/>
              <a:t>이미 존재하는 데이터셋 파일의 경로</a:t>
            </a:r>
            <a:r>
              <a:rPr lang="en-US" altLang="ko-KR" dirty="0"/>
              <a:t>} --model {</a:t>
            </a:r>
            <a:r>
              <a:rPr lang="ko-KR" altLang="en-US" dirty="0"/>
              <a:t>학습을 재개할 모델 파일의 경로</a:t>
            </a:r>
            <a:r>
              <a:rPr lang="en-US" altLang="ko-KR" dirty="0"/>
              <a:t>} --epoch {</a:t>
            </a:r>
            <a:r>
              <a:rPr lang="ko-KR" altLang="en-US" dirty="0"/>
              <a:t>학습할 </a:t>
            </a:r>
            <a:r>
              <a:rPr lang="ko-KR" altLang="en-US" dirty="0" err="1"/>
              <a:t>에폭</a:t>
            </a:r>
            <a:r>
              <a:rPr lang="ko-KR" altLang="en-US" dirty="0"/>
              <a:t> 수</a:t>
            </a:r>
            <a:r>
              <a:rPr lang="en-US" altLang="ko-KR" dirty="0"/>
              <a:t>} --batch {</a:t>
            </a:r>
            <a:r>
              <a:rPr lang="ko-KR" altLang="en-US" dirty="0"/>
              <a:t>학습할 배치 크기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e.g. python3 train.py --</a:t>
            </a:r>
            <a:r>
              <a:rPr lang="en-US" altLang="ko-KR" dirty="0" err="1"/>
              <a:t>dir</a:t>
            </a:r>
            <a:r>
              <a:rPr lang="en-US" altLang="ko-KR" dirty="0"/>
              <a:t> /dataset --data ssd_data.pt --model ssd_model_130.pt --epoch 10 --batch 128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44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1029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Theme</vt:lpstr>
      <vt:lpstr>Docker Guide</vt:lpstr>
      <vt:lpstr>Docker 설치</vt:lpstr>
      <vt:lpstr>데이터셋 다운로드 </vt:lpstr>
      <vt:lpstr>도커 이미지 실행 방법</vt:lpstr>
      <vt:lpstr>도커 이미지 실행 방법</vt:lpstr>
      <vt:lpstr>객체 인식 모델 – Mask R-CNN </vt:lpstr>
      <vt:lpstr>객체 인식 모델 – Mask R-CNN </vt:lpstr>
      <vt:lpstr>객체 인식 모델 – Mask R-CNN </vt:lpstr>
      <vt:lpstr>객체 인식 모델 – SSD</vt:lpstr>
      <vt:lpstr>객체 인식 모델 – SSD</vt:lpstr>
      <vt:lpstr>객체 인식 모델 – SSD</vt:lpstr>
      <vt:lpstr>시뮬레이션 기반 이미지 분류 모델 - EfficientNet</vt:lpstr>
      <vt:lpstr>시뮬레이션 기반 이미지 분류 모델 - EfficientNet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Guide</dc:title>
  <dc:creator>znb</dc:creator>
  <cp:lastModifiedBy>znb</cp:lastModifiedBy>
  <cp:revision>13</cp:revision>
  <dcterms:created xsi:type="dcterms:W3CDTF">2022-02-11T01:57:08Z</dcterms:created>
  <dcterms:modified xsi:type="dcterms:W3CDTF">2022-03-03T11:57:26Z</dcterms:modified>
</cp:coreProperties>
</file>