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2DA6-6535-472E-A01A-289EF7782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7207E-F5A2-4D14-8784-38E6E09F8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384D-4D69-4872-AD1D-2C5A8C7A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1789-175A-4CDA-9CD2-10E9F5363511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3CD68-E873-4FD2-AE7B-FD0BD824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C89FD-9F3E-4CFF-8A97-EC2C1A59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D9EF-681F-4B6B-A218-96C0AE2501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679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43CB-E263-44C6-B4AA-BA767734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42F4D-8E7F-42CB-B6B3-31D57ABCF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9E1E9-CF42-493F-A617-ACD99C70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1789-175A-4CDA-9CD2-10E9F5363511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6675F-6C28-41D1-8E7A-13456F92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F5426-800B-451A-B33E-6FAF7055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D9EF-681F-4B6B-A218-96C0AE2501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655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ED9466-932D-4EB2-AE57-F66B070B5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BE275-D8D0-4EB3-A4C8-0FEEEAA6C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CAC16-D7BC-4A82-97A2-006B3DE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1789-175A-4CDA-9CD2-10E9F5363511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20F69-8B25-47D1-A86E-C87D7FD8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139AF-463C-4AD9-97A3-AB3C9EB5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D9EF-681F-4B6B-A218-96C0AE2501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903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A442-F11D-4EEE-89FB-9FFC948C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E6E9-8D42-42A7-B82A-34761A501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24B22-F9E0-4EC9-8F29-6E965F8B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1789-175A-4CDA-9CD2-10E9F5363511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ABAEF-4694-4F8F-83D8-8D9C1AFB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49480-2388-461C-9909-FD0E1C13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D9EF-681F-4B6B-A218-96C0AE2501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09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4C6F-0BED-4F7A-B18C-20111A1E2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39752-D8A9-4B14-930E-2E1FEA86E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EED38-F619-4A91-B29D-CDF065C2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1789-175A-4CDA-9CD2-10E9F5363511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C922E-1CFE-4996-92E6-30E12B94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064BF-7BFD-4294-B008-17D4A1E3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D9EF-681F-4B6B-A218-96C0AE2501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327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0F0EC-9E3F-422E-995D-0FF8E1BC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D3399-F15B-4CDE-91BA-E34BE7AF3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C88C2-56EA-48BD-A184-8031B5E3F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67F1A-2FAF-4817-8ACF-00285F6C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1789-175A-4CDA-9CD2-10E9F5363511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B5687-0455-419A-9C14-7FFC8B86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1D0BE-A7E2-4857-93E5-158AC513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D9EF-681F-4B6B-A218-96C0AE2501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771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7078-8FF7-4FC3-ACE2-2D883402C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E6374-7B76-4F00-B4C3-570FDD2E4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86C71-2009-4A59-B0AB-A3555FFC8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43E44-86F8-45FF-8C17-07C8DC7D5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C4BF3-F885-4AE0-8260-FBF6BE7CF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DD91B-F5A3-4A87-A3E7-5BBA1B58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1789-175A-4CDA-9CD2-10E9F5363511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C9A0B-42A1-4252-A8C9-DC803586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2E778-119E-4790-94A7-E5715226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D9EF-681F-4B6B-A218-96C0AE2501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325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93BF-BF6D-4F56-B294-A1280E5E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EF528-914F-429D-8A24-5F49664B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1789-175A-4CDA-9CD2-10E9F5363511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81FB5-0238-49AD-89FE-1370C599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8ED69-CDAF-4E56-BE6C-784A1BA8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D9EF-681F-4B6B-A218-96C0AE2501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93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2818A-19A0-41B7-93C8-414F1114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1789-175A-4CDA-9CD2-10E9F5363511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0D6ED-E772-41F0-8E78-3D788F2C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BFE3E-8D63-48B8-BB80-0DFF4957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D9EF-681F-4B6B-A218-96C0AE2501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322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6AE8-D8D9-4FFC-876E-0DBC5C326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0E96C-FBDC-487D-B865-A2EEB0ED6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7580-E320-4501-84F9-1B8E32141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51A65-427E-42E8-BEBD-E8FD429C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1789-175A-4CDA-9CD2-10E9F5363511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F7495-DC04-4CCA-8745-16231607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404C5-353C-4727-B886-CB370AAF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D9EF-681F-4B6B-A218-96C0AE2501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0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AA81-0EF8-4F07-BF1A-5012F2B6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14820-DABB-4950-A307-D8236C682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4AC43-1F5F-4E7E-B36C-13658BA2B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652DE-7C86-4D30-BFF2-8AA070334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1789-175A-4CDA-9CD2-10E9F5363511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F59D7-87F2-4BB2-8A4C-D4DF568D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295ED-ED41-43CD-8010-CFE685D7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D9EF-681F-4B6B-A218-96C0AE2501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874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70BE9-43AE-4D20-ABD9-4AE4E2B2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880B8-6801-4B3F-86C0-91B08344B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F1F27-B37A-4A9D-A74C-66F307EFF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21789-175A-4CDA-9CD2-10E9F5363511}" type="datetimeFigureOut">
              <a:rPr lang="es-MX" smtClean="0"/>
              <a:t>01/12/2022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FC317-1D87-45A1-A3B6-68D1544E7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616CB-C045-46FF-AEA0-7D11EA6C2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D9EF-681F-4B6B-A218-96C0AE2501D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122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178C-846F-4DB4-824D-4613C4E4D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Medianet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AF0DB-174E-406F-99D9-82A027B93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Casos de uso de ML en </a:t>
            </a:r>
            <a:r>
              <a:rPr lang="es-MX" dirty="0" err="1"/>
              <a:t>Splunk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057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B7A8-4A0C-4B76-8990-7D02CA11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Casos de uso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DA7FB-95AB-4208-A6FE-5884D331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Detección de Phishing con NLP sin </a:t>
            </a:r>
            <a:r>
              <a:rPr lang="es-MX" dirty="0" err="1"/>
              <a:t>body</a:t>
            </a:r>
            <a:r>
              <a:rPr lang="es-MX" dirty="0"/>
              <a:t>.</a:t>
            </a:r>
          </a:p>
          <a:p>
            <a:r>
              <a:rPr lang="es-MX" dirty="0"/>
              <a:t>Monitoreo de comportamiento anormal en VPN.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5872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EA6C-592C-4A3F-B4B2-59B34F29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Detección de Phishing con NLP sin </a:t>
            </a:r>
            <a:r>
              <a:rPr lang="es-MX" dirty="0" err="1"/>
              <a:t>body</a:t>
            </a:r>
            <a:r>
              <a:rPr lang="es-MX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4739F-FC1C-4A25-AE96-7D17F8A41EAC}"/>
              </a:ext>
            </a:extLst>
          </p:cNvPr>
          <p:cNvSpPr txBox="1"/>
          <p:nvPr/>
        </p:nvSpPr>
        <p:spPr>
          <a:xfrm>
            <a:off x="4005716" y="1506022"/>
            <a:ext cx="418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 err="1"/>
              <a:t>FortiMail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Email Security Gateway(ESG)</a:t>
            </a:r>
            <a:endParaRPr lang="es-MX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BE56D-788D-49CE-A995-9F54F121C2D3}"/>
              </a:ext>
            </a:extLst>
          </p:cNvPr>
          <p:cNvSpPr txBox="1"/>
          <p:nvPr/>
        </p:nvSpPr>
        <p:spPr>
          <a:xfrm>
            <a:off x="965200" y="2831585"/>
            <a:ext cx="3852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FortiGuard</a:t>
            </a:r>
            <a:r>
              <a:rPr lang="es-MX" dirty="0"/>
              <a:t> Web </a:t>
            </a:r>
            <a:r>
              <a:rPr lang="es-MX" dirty="0" err="1"/>
              <a:t>Filter</a:t>
            </a:r>
            <a:r>
              <a:rPr lang="es-MX" dirty="0"/>
              <a:t>: URL</a:t>
            </a:r>
          </a:p>
          <a:p>
            <a:r>
              <a:rPr lang="es-MX" dirty="0" err="1"/>
              <a:t>From</a:t>
            </a:r>
            <a:r>
              <a:rPr lang="es-MX" dirty="0"/>
              <a:t>: Remitente</a:t>
            </a:r>
          </a:p>
          <a:p>
            <a:r>
              <a:rPr lang="es-MX" dirty="0" err="1"/>
              <a:t>Client_Name</a:t>
            </a:r>
            <a:r>
              <a:rPr lang="es-MX" dirty="0"/>
              <a:t>: Dominio del Servidor MX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26BE1-7EE5-404D-862B-3053D7D61727}"/>
              </a:ext>
            </a:extLst>
          </p:cNvPr>
          <p:cNvSpPr txBox="1"/>
          <p:nvPr/>
        </p:nvSpPr>
        <p:spPr>
          <a:xfrm>
            <a:off x="5968018" y="2831585"/>
            <a:ext cx="2345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www.Telconet.ec</a:t>
            </a:r>
          </a:p>
          <a:p>
            <a:r>
              <a:rPr lang="es-MX" dirty="0"/>
              <a:t>aadachi@telconet.ec</a:t>
            </a:r>
          </a:p>
          <a:p>
            <a:r>
              <a:rPr lang="es-MX" dirty="0"/>
              <a:t>Mail.Telconet.ec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3CFEAA-A637-493F-A9B7-9B71B5E7D5D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817533" y="3293250"/>
            <a:ext cx="1150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8A1679-65E9-4732-B1DD-9CD29943A377}"/>
              </a:ext>
            </a:extLst>
          </p:cNvPr>
          <p:cNvSpPr txBox="1"/>
          <p:nvPr/>
        </p:nvSpPr>
        <p:spPr>
          <a:xfrm>
            <a:off x="9110134" y="2831585"/>
            <a:ext cx="1219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telconet</a:t>
            </a:r>
            <a:endParaRPr lang="es-MX" dirty="0"/>
          </a:p>
          <a:p>
            <a:r>
              <a:rPr lang="es-MX" dirty="0" err="1"/>
              <a:t>telconet</a:t>
            </a:r>
            <a:endParaRPr lang="es-MX" dirty="0"/>
          </a:p>
          <a:p>
            <a:r>
              <a:rPr lang="es-MX" dirty="0" err="1"/>
              <a:t>telconet</a:t>
            </a:r>
            <a:endParaRPr lang="es-MX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F50694-45D6-4D74-82F5-F56E2BC89B1C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8313284" y="3293250"/>
            <a:ext cx="796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88B877-631B-419E-B617-21ABFE2CD492}"/>
              </a:ext>
            </a:extLst>
          </p:cNvPr>
          <p:cNvSpPr txBox="1"/>
          <p:nvPr/>
        </p:nvSpPr>
        <p:spPr>
          <a:xfrm>
            <a:off x="5968018" y="3929726"/>
            <a:ext cx="2345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www.Telconet.ec</a:t>
            </a:r>
          </a:p>
          <a:p>
            <a:r>
              <a:rPr lang="es-MX" dirty="0"/>
              <a:t>aadachi@gmail.com</a:t>
            </a:r>
          </a:p>
          <a:p>
            <a:r>
              <a:rPr lang="es-MX" dirty="0"/>
              <a:t>M23s.Google.com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9C4F6C-C63B-4699-A05D-F1CDB05E1420}"/>
              </a:ext>
            </a:extLst>
          </p:cNvPr>
          <p:cNvSpPr txBox="1"/>
          <p:nvPr/>
        </p:nvSpPr>
        <p:spPr>
          <a:xfrm>
            <a:off x="9110133" y="3929726"/>
            <a:ext cx="1219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telconet</a:t>
            </a:r>
            <a:endParaRPr lang="es-MX" dirty="0"/>
          </a:p>
          <a:p>
            <a:r>
              <a:rPr lang="es-MX" dirty="0" err="1"/>
              <a:t>gmail</a:t>
            </a:r>
            <a:endParaRPr lang="es-MX" dirty="0"/>
          </a:p>
          <a:p>
            <a:r>
              <a:rPr lang="es-MX" dirty="0" err="1"/>
              <a:t>google</a:t>
            </a:r>
            <a:endParaRPr lang="es-MX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E5B0DF-4B57-43D4-9E18-71E4E27EF525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8313284" y="4391391"/>
            <a:ext cx="796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98A6916-B5AE-4479-9BB3-2566FB0200AA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4817533" y="3293250"/>
            <a:ext cx="1150485" cy="10981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Smiley Face 25">
            <a:extLst>
              <a:ext uri="{FF2B5EF4-FFF2-40B4-BE49-F238E27FC236}">
                <a16:creationId xmlns:a16="http://schemas.microsoft.com/office/drawing/2014/main" id="{9EB19D43-DBD4-4CEE-A02A-0C86DD667A0D}"/>
              </a:ext>
            </a:extLst>
          </p:cNvPr>
          <p:cNvSpPr/>
          <p:nvPr/>
        </p:nvSpPr>
        <p:spPr>
          <a:xfrm>
            <a:off x="10329332" y="3064650"/>
            <a:ext cx="457200" cy="457200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1ECA83CE-F669-4FD5-9242-47BCCD7FCBBC}"/>
              </a:ext>
            </a:extLst>
          </p:cNvPr>
          <p:cNvSpPr/>
          <p:nvPr/>
        </p:nvSpPr>
        <p:spPr>
          <a:xfrm>
            <a:off x="10189141" y="4010085"/>
            <a:ext cx="737581" cy="787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08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78B5-7BF5-4159-A293-40C65903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7FB47-4D27-462B-B9C9-3CA565D44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132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Medianet</vt:lpstr>
      <vt:lpstr>Casos de uso</vt:lpstr>
      <vt:lpstr>Detección de Phishing con NLP sin body.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Medianet</dc:title>
  <dc:creator>Anthony Yoshihito Adachi Cordero</dc:creator>
  <cp:lastModifiedBy>Anthony Yoshihito Adachi Cordero</cp:lastModifiedBy>
  <cp:revision>1</cp:revision>
  <dcterms:created xsi:type="dcterms:W3CDTF">2022-12-01T16:58:20Z</dcterms:created>
  <dcterms:modified xsi:type="dcterms:W3CDTF">2022-12-01T17:16:40Z</dcterms:modified>
</cp:coreProperties>
</file>