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56" r:id="rId5"/>
    <p:sldId id="268" r:id="rId6"/>
    <p:sldId id="281" r:id="rId7"/>
    <p:sldId id="278" r:id="rId8"/>
    <p:sldId id="280" r:id="rId9"/>
    <p:sldId id="258" r:id="rId10"/>
    <p:sldId id="275" r:id="rId11"/>
    <p:sldId id="270" r:id="rId12"/>
    <p:sldId id="271" r:id="rId13"/>
    <p:sldId id="282" r:id="rId14"/>
    <p:sldId id="260" r:id="rId15"/>
    <p:sldId id="261" r:id="rId16"/>
    <p:sldId id="273" r:id="rId17"/>
    <p:sldId id="265"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12F"/>
    <a:srgbClr val="FFFF00"/>
    <a:srgbClr val="CCCC00"/>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7A34F7-E5C4-41E0-8E38-B65FA3E80893}" v="216" dt="2022-08-01T10:21:47.2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46" autoAdjust="0"/>
  </p:normalViewPr>
  <p:slideViewPr>
    <p:cSldViewPr>
      <p:cViewPr varScale="1">
        <p:scale>
          <a:sx n="80" d="100"/>
          <a:sy n="80" d="100"/>
        </p:scale>
        <p:origin x="62" y="41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6A0622-6431-472C-8C1F-6AE9DDB7A8A9}" type="doc">
      <dgm:prSet loTypeId="urn:microsoft.com/office/officeart/2005/8/layout/hierarchy6" loCatId="hierarchy" qsTypeId="urn:microsoft.com/office/officeart/2005/8/quickstyle/3d5" qsCatId="3D" csTypeId="urn:microsoft.com/office/officeart/2005/8/colors/colorful5" csCatId="colorful" phldr="1"/>
      <dgm:spPr/>
      <dgm:t>
        <a:bodyPr/>
        <a:lstStyle/>
        <a:p>
          <a:endParaRPr lang="en-IN"/>
        </a:p>
      </dgm:t>
    </dgm:pt>
    <dgm:pt modelId="{93867563-96CA-4294-BF65-11A3566A0AB2}">
      <dgm:prSet phldrT="[Text]"/>
      <dgm:spPr/>
      <dgm:t>
        <a:bodyPr/>
        <a:lstStyle/>
        <a:p>
          <a:r>
            <a:rPr lang="en-IN" dirty="0"/>
            <a:t>Request</a:t>
          </a:r>
        </a:p>
      </dgm:t>
    </dgm:pt>
    <dgm:pt modelId="{FE12B3E1-1F0C-47B8-9066-62E7FF12062B}" type="parTrans" cxnId="{18A879D9-B33A-4BC3-A8B7-451492B20765}">
      <dgm:prSet/>
      <dgm:spPr/>
      <dgm:t>
        <a:bodyPr/>
        <a:lstStyle/>
        <a:p>
          <a:endParaRPr lang="en-IN"/>
        </a:p>
      </dgm:t>
    </dgm:pt>
    <dgm:pt modelId="{71DD98B0-7545-4DAB-A209-414650A40C5C}" type="sibTrans" cxnId="{18A879D9-B33A-4BC3-A8B7-451492B20765}">
      <dgm:prSet/>
      <dgm:spPr/>
      <dgm:t>
        <a:bodyPr/>
        <a:lstStyle/>
        <a:p>
          <a:endParaRPr lang="en-IN"/>
        </a:p>
      </dgm:t>
    </dgm:pt>
    <dgm:pt modelId="{5D95D44B-A0BC-464B-B3A4-A3C8295E78E1}">
      <dgm:prSet phldrT="[Text]"/>
      <dgm:spPr/>
      <dgm:t>
        <a:bodyPr/>
        <a:lstStyle/>
        <a:p>
          <a:r>
            <a:rPr lang="en-IN" dirty="0"/>
            <a:t>Task</a:t>
          </a:r>
        </a:p>
      </dgm:t>
    </dgm:pt>
    <dgm:pt modelId="{B41E3CD0-CBFB-42D7-BE05-06D789D114D8}" type="parTrans" cxnId="{D4608ED2-D86A-450E-AC98-DCC6396DFBA8}">
      <dgm:prSet/>
      <dgm:spPr/>
      <dgm:t>
        <a:bodyPr/>
        <a:lstStyle/>
        <a:p>
          <a:endParaRPr lang="en-IN"/>
        </a:p>
      </dgm:t>
    </dgm:pt>
    <dgm:pt modelId="{1E7EB4B8-61E3-4408-8EFC-FBFB7101BD7B}" type="sibTrans" cxnId="{D4608ED2-D86A-450E-AC98-DCC6396DFBA8}">
      <dgm:prSet/>
      <dgm:spPr/>
      <dgm:t>
        <a:bodyPr/>
        <a:lstStyle/>
        <a:p>
          <a:endParaRPr lang="en-IN"/>
        </a:p>
      </dgm:t>
    </dgm:pt>
    <dgm:pt modelId="{0C76037A-F7E7-419A-8E77-A10440A65022}">
      <dgm:prSet/>
      <dgm:spPr/>
      <dgm:t>
        <a:bodyPr/>
        <a:lstStyle/>
        <a:p>
          <a:r>
            <a:rPr lang="en-IN" dirty="0"/>
            <a:t>Chatting</a:t>
          </a:r>
        </a:p>
      </dgm:t>
    </dgm:pt>
    <dgm:pt modelId="{7A2F20E0-E305-460B-9645-7E418C972291}" type="parTrans" cxnId="{03E9B090-CC97-4411-8384-31EA33070DE0}">
      <dgm:prSet/>
      <dgm:spPr/>
      <dgm:t>
        <a:bodyPr/>
        <a:lstStyle/>
        <a:p>
          <a:endParaRPr lang="en-IN"/>
        </a:p>
      </dgm:t>
    </dgm:pt>
    <dgm:pt modelId="{7585C44E-CACB-40FA-A181-5DCC2EF73846}" type="sibTrans" cxnId="{03E9B090-CC97-4411-8384-31EA33070DE0}">
      <dgm:prSet/>
      <dgm:spPr/>
      <dgm:t>
        <a:bodyPr/>
        <a:lstStyle/>
        <a:p>
          <a:endParaRPr lang="en-IN"/>
        </a:p>
      </dgm:t>
    </dgm:pt>
    <dgm:pt modelId="{CF965688-5ECC-4143-808E-375CC886397F}">
      <dgm:prSet/>
      <dgm:spPr/>
      <dgm:t>
        <a:bodyPr/>
        <a:lstStyle/>
        <a:p>
          <a:r>
            <a:rPr lang="en-IN" dirty="0"/>
            <a:t>Uploading </a:t>
          </a:r>
        </a:p>
        <a:p>
          <a:r>
            <a:rPr lang="en-IN" dirty="0"/>
            <a:t>Documents</a:t>
          </a:r>
        </a:p>
      </dgm:t>
    </dgm:pt>
    <dgm:pt modelId="{069D6DFA-712B-4727-9B66-E77F96D5F81B}" type="parTrans" cxnId="{0CC3FEF2-AA95-496E-AA19-44264533E263}">
      <dgm:prSet/>
      <dgm:spPr/>
      <dgm:t>
        <a:bodyPr/>
        <a:lstStyle/>
        <a:p>
          <a:endParaRPr lang="en-IN"/>
        </a:p>
      </dgm:t>
    </dgm:pt>
    <dgm:pt modelId="{84135449-0910-460A-B494-24A46B7544F4}" type="sibTrans" cxnId="{0CC3FEF2-AA95-496E-AA19-44264533E263}">
      <dgm:prSet/>
      <dgm:spPr/>
      <dgm:t>
        <a:bodyPr/>
        <a:lstStyle/>
        <a:p>
          <a:endParaRPr lang="en-IN"/>
        </a:p>
      </dgm:t>
    </dgm:pt>
    <dgm:pt modelId="{B3844013-CD9F-462A-85FE-C4D7743EDCB5}" type="pres">
      <dgm:prSet presAssocID="{446A0622-6431-472C-8C1F-6AE9DDB7A8A9}" presName="mainComposite" presStyleCnt="0">
        <dgm:presLayoutVars>
          <dgm:chPref val="1"/>
          <dgm:dir/>
          <dgm:animOne val="branch"/>
          <dgm:animLvl val="lvl"/>
          <dgm:resizeHandles val="exact"/>
        </dgm:presLayoutVars>
      </dgm:prSet>
      <dgm:spPr/>
    </dgm:pt>
    <dgm:pt modelId="{874CF124-4BA6-4268-97C7-FB035B4F87B0}" type="pres">
      <dgm:prSet presAssocID="{446A0622-6431-472C-8C1F-6AE9DDB7A8A9}" presName="hierFlow" presStyleCnt="0"/>
      <dgm:spPr/>
    </dgm:pt>
    <dgm:pt modelId="{2AE42B13-FBCE-4161-ACFB-00925674D2B9}" type="pres">
      <dgm:prSet presAssocID="{446A0622-6431-472C-8C1F-6AE9DDB7A8A9}" presName="hierChild1" presStyleCnt="0">
        <dgm:presLayoutVars>
          <dgm:chPref val="1"/>
          <dgm:animOne val="branch"/>
          <dgm:animLvl val="lvl"/>
        </dgm:presLayoutVars>
      </dgm:prSet>
      <dgm:spPr/>
    </dgm:pt>
    <dgm:pt modelId="{6D9E4F4A-64CB-4614-BADF-4B0672440B8E}" type="pres">
      <dgm:prSet presAssocID="{93867563-96CA-4294-BF65-11A3566A0AB2}" presName="Name14" presStyleCnt="0"/>
      <dgm:spPr/>
    </dgm:pt>
    <dgm:pt modelId="{89BAC48C-3845-4E2E-B003-9CBB2D0D364F}" type="pres">
      <dgm:prSet presAssocID="{93867563-96CA-4294-BF65-11A3566A0AB2}" presName="level1Shape" presStyleLbl="node0" presStyleIdx="0" presStyleCnt="1">
        <dgm:presLayoutVars>
          <dgm:chPref val="3"/>
        </dgm:presLayoutVars>
      </dgm:prSet>
      <dgm:spPr/>
    </dgm:pt>
    <dgm:pt modelId="{7333C5A9-5E48-4AF0-810E-111E84406155}" type="pres">
      <dgm:prSet presAssocID="{93867563-96CA-4294-BF65-11A3566A0AB2}" presName="hierChild2" presStyleCnt="0"/>
      <dgm:spPr/>
    </dgm:pt>
    <dgm:pt modelId="{4D4B9321-22C0-4E9D-9BF3-6C9D82D59D01}" type="pres">
      <dgm:prSet presAssocID="{B41E3CD0-CBFB-42D7-BE05-06D789D114D8}" presName="Name19" presStyleLbl="parChTrans1D2" presStyleIdx="0" presStyleCnt="1"/>
      <dgm:spPr/>
    </dgm:pt>
    <dgm:pt modelId="{E2751239-7C96-42F7-B7D6-2B55EC1E1BBD}" type="pres">
      <dgm:prSet presAssocID="{5D95D44B-A0BC-464B-B3A4-A3C8295E78E1}" presName="Name21" presStyleCnt="0"/>
      <dgm:spPr/>
    </dgm:pt>
    <dgm:pt modelId="{CE993A3E-0B21-4594-B597-D198D4A478F4}" type="pres">
      <dgm:prSet presAssocID="{5D95D44B-A0BC-464B-B3A4-A3C8295E78E1}" presName="level2Shape" presStyleLbl="node2" presStyleIdx="0" presStyleCnt="1"/>
      <dgm:spPr/>
    </dgm:pt>
    <dgm:pt modelId="{080FAF20-F16A-4E1B-A9F9-1F5B4F31F709}" type="pres">
      <dgm:prSet presAssocID="{5D95D44B-A0BC-464B-B3A4-A3C8295E78E1}" presName="hierChild3" presStyleCnt="0"/>
      <dgm:spPr/>
    </dgm:pt>
    <dgm:pt modelId="{69AE974A-C895-4E63-8176-8CE370593800}" type="pres">
      <dgm:prSet presAssocID="{7A2F20E0-E305-460B-9645-7E418C972291}" presName="Name19" presStyleLbl="parChTrans1D3" presStyleIdx="0" presStyleCnt="2"/>
      <dgm:spPr/>
    </dgm:pt>
    <dgm:pt modelId="{88401010-5E53-407F-B930-C9325553963D}" type="pres">
      <dgm:prSet presAssocID="{0C76037A-F7E7-419A-8E77-A10440A65022}" presName="Name21" presStyleCnt="0"/>
      <dgm:spPr/>
    </dgm:pt>
    <dgm:pt modelId="{D013A598-B437-4AB8-BC1D-6C354F703FE1}" type="pres">
      <dgm:prSet presAssocID="{0C76037A-F7E7-419A-8E77-A10440A65022}" presName="level2Shape" presStyleLbl="node3" presStyleIdx="0" presStyleCnt="2"/>
      <dgm:spPr/>
    </dgm:pt>
    <dgm:pt modelId="{09D5507A-95B6-436E-8318-3476FAE7BE12}" type="pres">
      <dgm:prSet presAssocID="{0C76037A-F7E7-419A-8E77-A10440A65022}" presName="hierChild3" presStyleCnt="0"/>
      <dgm:spPr/>
    </dgm:pt>
    <dgm:pt modelId="{A7F5B22E-E254-4123-9075-C8E1E481C9BD}" type="pres">
      <dgm:prSet presAssocID="{069D6DFA-712B-4727-9B66-E77F96D5F81B}" presName="Name19" presStyleLbl="parChTrans1D3" presStyleIdx="1" presStyleCnt="2"/>
      <dgm:spPr/>
    </dgm:pt>
    <dgm:pt modelId="{C507BEA4-52C4-477A-A3C0-C037B11CC274}" type="pres">
      <dgm:prSet presAssocID="{CF965688-5ECC-4143-808E-375CC886397F}" presName="Name21" presStyleCnt="0"/>
      <dgm:spPr/>
    </dgm:pt>
    <dgm:pt modelId="{FA49777F-39E1-4290-AC9A-DEFF79250E95}" type="pres">
      <dgm:prSet presAssocID="{CF965688-5ECC-4143-808E-375CC886397F}" presName="level2Shape" presStyleLbl="node3" presStyleIdx="1" presStyleCnt="2"/>
      <dgm:spPr/>
    </dgm:pt>
    <dgm:pt modelId="{FBB224A5-8C4B-40B4-BB7B-515AF3543124}" type="pres">
      <dgm:prSet presAssocID="{CF965688-5ECC-4143-808E-375CC886397F}" presName="hierChild3" presStyleCnt="0"/>
      <dgm:spPr/>
    </dgm:pt>
    <dgm:pt modelId="{383B4476-36AB-4982-98C0-90651ED32666}" type="pres">
      <dgm:prSet presAssocID="{446A0622-6431-472C-8C1F-6AE9DDB7A8A9}" presName="bgShapesFlow" presStyleCnt="0"/>
      <dgm:spPr/>
    </dgm:pt>
  </dgm:ptLst>
  <dgm:cxnLst>
    <dgm:cxn modelId="{7AC92E02-1E1F-43AD-B840-F2FFD7B9B5F7}" type="presOf" srcId="{069D6DFA-712B-4727-9B66-E77F96D5F81B}" destId="{A7F5B22E-E254-4123-9075-C8E1E481C9BD}" srcOrd="0" destOrd="0" presId="urn:microsoft.com/office/officeart/2005/8/layout/hierarchy6"/>
    <dgm:cxn modelId="{0866C111-D732-4221-AFD6-CF66A5DCA1B3}" type="presOf" srcId="{5D95D44B-A0BC-464B-B3A4-A3C8295E78E1}" destId="{CE993A3E-0B21-4594-B597-D198D4A478F4}" srcOrd="0" destOrd="0" presId="urn:microsoft.com/office/officeart/2005/8/layout/hierarchy6"/>
    <dgm:cxn modelId="{D12BB636-ADD9-40D4-B903-2D773CB04C43}" type="presOf" srcId="{93867563-96CA-4294-BF65-11A3566A0AB2}" destId="{89BAC48C-3845-4E2E-B003-9CBB2D0D364F}" srcOrd="0" destOrd="0" presId="urn:microsoft.com/office/officeart/2005/8/layout/hierarchy6"/>
    <dgm:cxn modelId="{4002A55B-DB81-4606-A1A7-60A743B51E67}" type="presOf" srcId="{B41E3CD0-CBFB-42D7-BE05-06D789D114D8}" destId="{4D4B9321-22C0-4E9D-9BF3-6C9D82D59D01}" srcOrd="0" destOrd="0" presId="urn:microsoft.com/office/officeart/2005/8/layout/hierarchy6"/>
    <dgm:cxn modelId="{20D8C14F-F27A-4C6F-BD0A-24CF67AE38E7}" type="presOf" srcId="{CF965688-5ECC-4143-808E-375CC886397F}" destId="{FA49777F-39E1-4290-AC9A-DEFF79250E95}" srcOrd="0" destOrd="0" presId="urn:microsoft.com/office/officeart/2005/8/layout/hierarchy6"/>
    <dgm:cxn modelId="{A407F484-59EF-49EF-A01A-DCB6AEF73C29}" type="presOf" srcId="{0C76037A-F7E7-419A-8E77-A10440A65022}" destId="{D013A598-B437-4AB8-BC1D-6C354F703FE1}" srcOrd="0" destOrd="0" presId="urn:microsoft.com/office/officeart/2005/8/layout/hierarchy6"/>
    <dgm:cxn modelId="{03E9B090-CC97-4411-8384-31EA33070DE0}" srcId="{5D95D44B-A0BC-464B-B3A4-A3C8295E78E1}" destId="{0C76037A-F7E7-419A-8E77-A10440A65022}" srcOrd="0" destOrd="0" parTransId="{7A2F20E0-E305-460B-9645-7E418C972291}" sibTransId="{7585C44E-CACB-40FA-A181-5DCC2EF73846}"/>
    <dgm:cxn modelId="{B57DBABC-9BCB-4B7E-A453-EA63B7511D66}" type="presOf" srcId="{7A2F20E0-E305-460B-9645-7E418C972291}" destId="{69AE974A-C895-4E63-8176-8CE370593800}" srcOrd="0" destOrd="0" presId="urn:microsoft.com/office/officeart/2005/8/layout/hierarchy6"/>
    <dgm:cxn modelId="{D4608ED2-D86A-450E-AC98-DCC6396DFBA8}" srcId="{93867563-96CA-4294-BF65-11A3566A0AB2}" destId="{5D95D44B-A0BC-464B-B3A4-A3C8295E78E1}" srcOrd="0" destOrd="0" parTransId="{B41E3CD0-CBFB-42D7-BE05-06D789D114D8}" sibTransId="{1E7EB4B8-61E3-4408-8EFC-FBFB7101BD7B}"/>
    <dgm:cxn modelId="{18A879D9-B33A-4BC3-A8B7-451492B20765}" srcId="{446A0622-6431-472C-8C1F-6AE9DDB7A8A9}" destId="{93867563-96CA-4294-BF65-11A3566A0AB2}" srcOrd="0" destOrd="0" parTransId="{FE12B3E1-1F0C-47B8-9066-62E7FF12062B}" sibTransId="{71DD98B0-7545-4DAB-A209-414650A40C5C}"/>
    <dgm:cxn modelId="{6C0E2FEC-5878-477A-949E-BF9573AE1AF2}" type="presOf" srcId="{446A0622-6431-472C-8C1F-6AE9DDB7A8A9}" destId="{B3844013-CD9F-462A-85FE-C4D7743EDCB5}" srcOrd="0" destOrd="0" presId="urn:microsoft.com/office/officeart/2005/8/layout/hierarchy6"/>
    <dgm:cxn modelId="{0CC3FEF2-AA95-496E-AA19-44264533E263}" srcId="{5D95D44B-A0BC-464B-B3A4-A3C8295E78E1}" destId="{CF965688-5ECC-4143-808E-375CC886397F}" srcOrd="1" destOrd="0" parTransId="{069D6DFA-712B-4727-9B66-E77F96D5F81B}" sibTransId="{84135449-0910-460A-B494-24A46B7544F4}"/>
    <dgm:cxn modelId="{E581879F-28E8-4359-AA76-309F37B1C222}" type="presParOf" srcId="{B3844013-CD9F-462A-85FE-C4D7743EDCB5}" destId="{874CF124-4BA6-4268-97C7-FB035B4F87B0}" srcOrd="0" destOrd="0" presId="urn:microsoft.com/office/officeart/2005/8/layout/hierarchy6"/>
    <dgm:cxn modelId="{4004C321-02A0-4B90-A893-DD8FCF8FAB2B}" type="presParOf" srcId="{874CF124-4BA6-4268-97C7-FB035B4F87B0}" destId="{2AE42B13-FBCE-4161-ACFB-00925674D2B9}" srcOrd="0" destOrd="0" presId="urn:microsoft.com/office/officeart/2005/8/layout/hierarchy6"/>
    <dgm:cxn modelId="{E1A7EFCB-435E-4463-9174-0B98AA61048B}" type="presParOf" srcId="{2AE42B13-FBCE-4161-ACFB-00925674D2B9}" destId="{6D9E4F4A-64CB-4614-BADF-4B0672440B8E}" srcOrd="0" destOrd="0" presId="urn:microsoft.com/office/officeart/2005/8/layout/hierarchy6"/>
    <dgm:cxn modelId="{80B8B033-E46B-4A4A-8A68-172F22AA74DA}" type="presParOf" srcId="{6D9E4F4A-64CB-4614-BADF-4B0672440B8E}" destId="{89BAC48C-3845-4E2E-B003-9CBB2D0D364F}" srcOrd="0" destOrd="0" presId="urn:microsoft.com/office/officeart/2005/8/layout/hierarchy6"/>
    <dgm:cxn modelId="{677524F6-0AC3-46BD-ADD8-62226B9A55F3}" type="presParOf" srcId="{6D9E4F4A-64CB-4614-BADF-4B0672440B8E}" destId="{7333C5A9-5E48-4AF0-810E-111E84406155}" srcOrd="1" destOrd="0" presId="urn:microsoft.com/office/officeart/2005/8/layout/hierarchy6"/>
    <dgm:cxn modelId="{67B64914-CEF3-4461-ACB5-F5EB8B9A8C84}" type="presParOf" srcId="{7333C5A9-5E48-4AF0-810E-111E84406155}" destId="{4D4B9321-22C0-4E9D-9BF3-6C9D82D59D01}" srcOrd="0" destOrd="0" presId="urn:microsoft.com/office/officeart/2005/8/layout/hierarchy6"/>
    <dgm:cxn modelId="{F02030AC-88C2-4429-B534-4F02A2FC93BD}" type="presParOf" srcId="{7333C5A9-5E48-4AF0-810E-111E84406155}" destId="{E2751239-7C96-42F7-B7D6-2B55EC1E1BBD}" srcOrd="1" destOrd="0" presId="urn:microsoft.com/office/officeart/2005/8/layout/hierarchy6"/>
    <dgm:cxn modelId="{47F1F3B1-4FBB-4974-8D56-4F487E123E1D}" type="presParOf" srcId="{E2751239-7C96-42F7-B7D6-2B55EC1E1BBD}" destId="{CE993A3E-0B21-4594-B597-D198D4A478F4}" srcOrd="0" destOrd="0" presId="urn:microsoft.com/office/officeart/2005/8/layout/hierarchy6"/>
    <dgm:cxn modelId="{439656E4-25F2-409D-AE7A-240FF9862631}" type="presParOf" srcId="{E2751239-7C96-42F7-B7D6-2B55EC1E1BBD}" destId="{080FAF20-F16A-4E1B-A9F9-1F5B4F31F709}" srcOrd="1" destOrd="0" presId="urn:microsoft.com/office/officeart/2005/8/layout/hierarchy6"/>
    <dgm:cxn modelId="{586961F8-3FD4-4132-9D7D-3863352B180A}" type="presParOf" srcId="{080FAF20-F16A-4E1B-A9F9-1F5B4F31F709}" destId="{69AE974A-C895-4E63-8176-8CE370593800}" srcOrd="0" destOrd="0" presId="urn:microsoft.com/office/officeart/2005/8/layout/hierarchy6"/>
    <dgm:cxn modelId="{8D85DFA9-9D86-402A-B38B-35DD14E55351}" type="presParOf" srcId="{080FAF20-F16A-4E1B-A9F9-1F5B4F31F709}" destId="{88401010-5E53-407F-B930-C9325553963D}" srcOrd="1" destOrd="0" presId="urn:microsoft.com/office/officeart/2005/8/layout/hierarchy6"/>
    <dgm:cxn modelId="{8628EDB4-AAAB-462E-BFFE-0DB92AC93DF1}" type="presParOf" srcId="{88401010-5E53-407F-B930-C9325553963D}" destId="{D013A598-B437-4AB8-BC1D-6C354F703FE1}" srcOrd="0" destOrd="0" presId="urn:microsoft.com/office/officeart/2005/8/layout/hierarchy6"/>
    <dgm:cxn modelId="{F7FC787A-A88A-4943-A77F-37E4A9E6856D}" type="presParOf" srcId="{88401010-5E53-407F-B930-C9325553963D}" destId="{09D5507A-95B6-436E-8318-3476FAE7BE12}" srcOrd="1" destOrd="0" presId="urn:microsoft.com/office/officeart/2005/8/layout/hierarchy6"/>
    <dgm:cxn modelId="{49EFDD58-C4CF-4A23-98E4-0E19D96485EB}" type="presParOf" srcId="{080FAF20-F16A-4E1B-A9F9-1F5B4F31F709}" destId="{A7F5B22E-E254-4123-9075-C8E1E481C9BD}" srcOrd="2" destOrd="0" presId="urn:microsoft.com/office/officeart/2005/8/layout/hierarchy6"/>
    <dgm:cxn modelId="{702F0666-0EE1-4F55-BBC4-6FA6F61F35EB}" type="presParOf" srcId="{080FAF20-F16A-4E1B-A9F9-1F5B4F31F709}" destId="{C507BEA4-52C4-477A-A3C0-C037B11CC274}" srcOrd="3" destOrd="0" presId="urn:microsoft.com/office/officeart/2005/8/layout/hierarchy6"/>
    <dgm:cxn modelId="{9C4B6F90-9946-41F0-B58F-B26C19A8F7C4}" type="presParOf" srcId="{C507BEA4-52C4-477A-A3C0-C037B11CC274}" destId="{FA49777F-39E1-4290-AC9A-DEFF79250E95}" srcOrd="0" destOrd="0" presId="urn:microsoft.com/office/officeart/2005/8/layout/hierarchy6"/>
    <dgm:cxn modelId="{BAFDACDE-3081-45B2-85A2-853F473E8BF9}" type="presParOf" srcId="{C507BEA4-52C4-477A-A3C0-C037B11CC274}" destId="{FBB224A5-8C4B-40B4-BB7B-515AF3543124}" srcOrd="1" destOrd="0" presId="urn:microsoft.com/office/officeart/2005/8/layout/hierarchy6"/>
    <dgm:cxn modelId="{16E0C815-1FBA-490C-B5D8-5CA024ACA4D5}" type="presParOf" srcId="{B3844013-CD9F-462A-85FE-C4D7743EDCB5}" destId="{383B4476-36AB-4982-98C0-90651ED32666}"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4E2059-1B3C-41A9-8127-A0C9210CF9BA}" type="doc">
      <dgm:prSet loTypeId="urn:microsoft.com/office/officeart/2005/8/layout/chart3" loCatId="cycle" qsTypeId="urn:microsoft.com/office/officeart/2005/8/quickstyle/simple1" qsCatId="simple" csTypeId="urn:microsoft.com/office/officeart/2005/8/colors/accent1_2" csCatId="accent1" phldr="1"/>
      <dgm:spPr/>
    </dgm:pt>
    <dgm:pt modelId="{EC05474E-F101-4DA3-AE9C-EC4986C11AD7}">
      <dgm:prSet phldrT="[Text]"/>
      <dgm:spPr/>
      <dgm:t>
        <a:bodyPr/>
        <a:lstStyle/>
        <a:p>
          <a:r>
            <a:rPr lang="en-IN" dirty="0"/>
            <a:t>Report</a:t>
          </a:r>
        </a:p>
        <a:p>
          <a:r>
            <a:rPr lang="en-IN" dirty="0"/>
            <a:t>Owner</a:t>
          </a:r>
        </a:p>
      </dgm:t>
    </dgm:pt>
    <dgm:pt modelId="{23ECD155-3542-4143-B0B3-2BE969A68167}" type="parTrans" cxnId="{F1193193-DD09-4BBD-A96F-8C076E64CEC4}">
      <dgm:prSet/>
      <dgm:spPr/>
      <dgm:t>
        <a:bodyPr/>
        <a:lstStyle/>
        <a:p>
          <a:endParaRPr lang="en-IN"/>
        </a:p>
      </dgm:t>
    </dgm:pt>
    <dgm:pt modelId="{8CDF42BC-E918-4234-8F66-8EDB30F9E3E7}" type="sibTrans" cxnId="{F1193193-DD09-4BBD-A96F-8C076E64CEC4}">
      <dgm:prSet/>
      <dgm:spPr/>
      <dgm:t>
        <a:bodyPr/>
        <a:lstStyle/>
        <a:p>
          <a:endParaRPr lang="en-IN"/>
        </a:p>
      </dgm:t>
    </dgm:pt>
    <dgm:pt modelId="{52AC7BBC-9C0F-4FB8-B34F-E5F1D4CBAA02}">
      <dgm:prSet phldrT="[Text]"/>
      <dgm:spPr/>
      <dgm:t>
        <a:bodyPr/>
        <a:lstStyle/>
        <a:p>
          <a:pPr algn="l"/>
          <a:r>
            <a:rPr lang="en-IN" dirty="0"/>
            <a:t>Manager</a:t>
          </a:r>
        </a:p>
      </dgm:t>
    </dgm:pt>
    <dgm:pt modelId="{5C19FDF3-C0AE-41BE-90A5-4606CA8B4537}" type="parTrans" cxnId="{EB10E235-17F3-46B8-B47E-01F196AF1BDC}">
      <dgm:prSet/>
      <dgm:spPr/>
      <dgm:t>
        <a:bodyPr/>
        <a:lstStyle/>
        <a:p>
          <a:endParaRPr lang="en-IN"/>
        </a:p>
      </dgm:t>
    </dgm:pt>
    <dgm:pt modelId="{26EE76FC-221D-4990-9291-0323FB831BDE}" type="sibTrans" cxnId="{EB10E235-17F3-46B8-B47E-01F196AF1BDC}">
      <dgm:prSet/>
      <dgm:spPr/>
      <dgm:t>
        <a:bodyPr/>
        <a:lstStyle/>
        <a:p>
          <a:endParaRPr lang="en-IN"/>
        </a:p>
      </dgm:t>
    </dgm:pt>
    <dgm:pt modelId="{2ACB4911-3762-4B08-B786-6EF1BE576C4C}" type="pres">
      <dgm:prSet presAssocID="{694E2059-1B3C-41A9-8127-A0C9210CF9BA}" presName="compositeShape" presStyleCnt="0">
        <dgm:presLayoutVars>
          <dgm:chMax val="7"/>
          <dgm:dir/>
          <dgm:resizeHandles val="exact"/>
        </dgm:presLayoutVars>
      </dgm:prSet>
      <dgm:spPr/>
    </dgm:pt>
    <dgm:pt modelId="{E76A6E72-DE73-462A-BB70-7FDC526E64C8}" type="pres">
      <dgm:prSet presAssocID="{694E2059-1B3C-41A9-8127-A0C9210CF9BA}" presName="wedge1" presStyleLbl="node1" presStyleIdx="0" presStyleCnt="2" custLinFactNeighborX="-4184" custLinFactNeighborY="4519"/>
      <dgm:spPr/>
    </dgm:pt>
    <dgm:pt modelId="{9047D002-C391-4F49-84F2-35E4D0953891}" type="pres">
      <dgm:prSet presAssocID="{694E2059-1B3C-41A9-8127-A0C9210CF9BA}" presName="wedge1Tx" presStyleLbl="node1" presStyleIdx="0" presStyleCnt="2">
        <dgm:presLayoutVars>
          <dgm:chMax val="0"/>
          <dgm:chPref val="0"/>
          <dgm:bulletEnabled val="1"/>
        </dgm:presLayoutVars>
      </dgm:prSet>
      <dgm:spPr/>
    </dgm:pt>
    <dgm:pt modelId="{859F5735-1317-4948-8464-5E98ECA9135C}" type="pres">
      <dgm:prSet presAssocID="{694E2059-1B3C-41A9-8127-A0C9210CF9BA}" presName="wedge2" presStyleLbl="node1" presStyleIdx="1" presStyleCnt="2" custLinFactNeighborX="-2858" custLinFactNeighborY="4294"/>
      <dgm:spPr/>
    </dgm:pt>
    <dgm:pt modelId="{DB27F357-2C13-41E6-B9A3-0476DB78CE29}" type="pres">
      <dgm:prSet presAssocID="{694E2059-1B3C-41A9-8127-A0C9210CF9BA}" presName="wedge2Tx" presStyleLbl="node1" presStyleIdx="1" presStyleCnt="2">
        <dgm:presLayoutVars>
          <dgm:chMax val="0"/>
          <dgm:chPref val="0"/>
          <dgm:bulletEnabled val="1"/>
        </dgm:presLayoutVars>
      </dgm:prSet>
      <dgm:spPr/>
    </dgm:pt>
  </dgm:ptLst>
  <dgm:cxnLst>
    <dgm:cxn modelId="{2E318B17-AAF3-448C-AE09-9EBA69FC7BBE}" type="presOf" srcId="{EC05474E-F101-4DA3-AE9C-EC4986C11AD7}" destId="{E76A6E72-DE73-462A-BB70-7FDC526E64C8}" srcOrd="0" destOrd="0" presId="urn:microsoft.com/office/officeart/2005/8/layout/chart3"/>
    <dgm:cxn modelId="{EB10E235-17F3-46B8-B47E-01F196AF1BDC}" srcId="{694E2059-1B3C-41A9-8127-A0C9210CF9BA}" destId="{52AC7BBC-9C0F-4FB8-B34F-E5F1D4CBAA02}" srcOrd="1" destOrd="0" parTransId="{5C19FDF3-C0AE-41BE-90A5-4606CA8B4537}" sibTransId="{26EE76FC-221D-4990-9291-0323FB831BDE}"/>
    <dgm:cxn modelId="{80B96D48-AD83-41A9-AB09-63E7B4022505}" type="presOf" srcId="{EC05474E-F101-4DA3-AE9C-EC4986C11AD7}" destId="{9047D002-C391-4F49-84F2-35E4D0953891}" srcOrd="1" destOrd="0" presId="urn:microsoft.com/office/officeart/2005/8/layout/chart3"/>
    <dgm:cxn modelId="{20E8DC87-6F44-4F8D-AE7A-C1E1C0D7734B}" type="presOf" srcId="{694E2059-1B3C-41A9-8127-A0C9210CF9BA}" destId="{2ACB4911-3762-4B08-B786-6EF1BE576C4C}" srcOrd="0" destOrd="0" presId="urn:microsoft.com/office/officeart/2005/8/layout/chart3"/>
    <dgm:cxn modelId="{F1193193-DD09-4BBD-A96F-8C076E64CEC4}" srcId="{694E2059-1B3C-41A9-8127-A0C9210CF9BA}" destId="{EC05474E-F101-4DA3-AE9C-EC4986C11AD7}" srcOrd="0" destOrd="0" parTransId="{23ECD155-3542-4143-B0B3-2BE969A68167}" sibTransId="{8CDF42BC-E918-4234-8F66-8EDB30F9E3E7}"/>
    <dgm:cxn modelId="{57CB96D0-2D09-4DFD-B4DE-7420082D2E66}" type="presOf" srcId="{52AC7BBC-9C0F-4FB8-B34F-E5F1D4CBAA02}" destId="{DB27F357-2C13-41E6-B9A3-0476DB78CE29}" srcOrd="1" destOrd="0" presId="urn:microsoft.com/office/officeart/2005/8/layout/chart3"/>
    <dgm:cxn modelId="{C31DE7DA-D843-4D98-A9E2-4CC815304D9B}" type="presOf" srcId="{52AC7BBC-9C0F-4FB8-B34F-E5F1D4CBAA02}" destId="{859F5735-1317-4948-8464-5E98ECA9135C}" srcOrd="0" destOrd="0" presId="urn:microsoft.com/office/officeart/2005/8/layout/chart3"/>
    <dgm:cxn modelId="{9199909A-4891-4566-ABB4-0669684D87E8}" type="presParOf" srcId="{2ACB4911-3762-4B08-B786-6EF1BE576C4C}" destId="{E76A6E72-DE73-462A-BB70-7FDC526E64C8}" srcOrd="0" destOrd="0" presId="urn:microsoft.com/office/officeart/2005/8/layout/chart3"/>
    <dgm:cxn modelId="{3FBB1E5D-04DD-428B-9065-7136F46CCE5E}" type="presParOf" srcId="{2ACB4911-3762-4B08-B786-6EF1BE576C4C}" destId="{9047D002-C391-4F49-84F2-35E4D0953891}" srcOrd="1" destOrd="0" presId="urn:microsoft.com/office/officeart/2005/8/layout/chart3"/>
    <dgm:cxn modelId="{9B58296D-39DA-4774-8D98-632615554F63}" type="presParOf" srcId="{2ACB4911-3762-4B08-B786-6EF1BE576C4C}" destId="{859F5735-1317-4948-8464-5E98ECA9135C}" srcOrd="2" destOrd="0" presId="urn:microsoft.com/office/officeart/2005/8/layout/chart3"/>
    <dgm:cxn modelId="{99487188-92A2-4ACE-A441-DAD9F1A286B9}" type="presParOf" srcId="{2ACB4911-3762-4B08-B786-6EF1BE576C4C}" destId="{DB27F357-2C13-41E6-B9A3-0476DB78CE29}" srcOrd="3"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AC48C-3845-4E2E-B003-9CBB2D0D364F}">
      <dsp:nvSpPr>
        <dsp:cNvPr id="0" name=""/>
        <dsp:cNvSpPr/>
      </dsp:nvSpPr>
      <dsp:spPr>
        <a:xfrm>
          <a:off x="3200424" y="2038"/>
          <a:ext cx="1854150" cy="1236100"/>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Request</a:t>
          </a:r>
        </a:p>
      </dsp:txBody>
      <dsp:txXfrm>
        <a:off x="3236628" y="38242"/>
        <a:ext cx="1781742" cy="1163692"/>
      </dsp:txXfrm>
    </dsp:sp>
    <dsp:sp modelId="{4D4B9321-22C0-4E9D-9BF3-6C9D82D59D01}">
      <dsp:nvSpPr>
        <dsp:cNvPr id="0" name=""/>
        <dsp:cNvSpPr/>
      </dsp:nvSpPr>
      <dsp:spPr>
        <a:xfrm>
          <a:off x="4081780" y="1238138"/>
          <a:ext cx="91440" cy="494440"/>
        </a:xfrm>
        <a:custGeom>
          <a:avLst/>
          <a:gdLst/>
          <a:ahLst/>
          <a:cxnLst/>
          <a:rect l="0" t="0" r="0" b="0"/>
          <a:pathLst>
            <a:path>
              <a:moveTo>
                <a:pt x="45720" y="0"/>
              </a:moveTo>
              <a:lnTo>
                <a:pt x="45720" y="494440"/>
              </a:lnTo>
            </a:path>
          </a:pathLst>
        </a:custGeom>
        <a:noFill/>
        <a:ln w="25400" cap="flat" cmpd="sng" algn="ctr">
          <a:solidFill>
            <a:schemeClr val="accent6">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E993A3E-0B21-4594-B597-D198D4A478F4}">
      <dsp:nvSpPr>
        <dsp:cNvPr id="0" name=""/>
        <dsp:cNvSpPr/>
      </dsp:nvSpPr>
      <dsp:spPr>
        <a:xfrm>
          <a:off x="3200424" y="1732578"/>
          <a:ext cx="1854150" cy="1236100"/>
        </a:xfrm>
        <a:prstGeom prst="roundRect">
          <a:avLst>
            <a:gd name="adj" fmla="val 10000"/>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Task</a:t>
          </a:r>
        </a:p>
      </dsp:txBody>
      <dsp:txXfrm>
        <a:off x="3236628" y="1768782"/>
        <a:ext cx="1781742" cy="1163692"/>
      </dsp:txXfrm>
    </dsp:sp>
    <dsp:sp modelId="{69AE974A-C895-4E63-8176-8CE370593800}">
      <dsp:nvSpPr>
        <dsp:cNvPr id="0" name=""/>
        <dsp:cNvSpPr/>
      </dsp:nvSpPr>
      <dsp:spPr>
        <a:xfrm>
          <a:off x="2922302" y="2968678"/>
          <a:ext cx="1205197" cy="494440"/>
        </a:xfrm>
        <a:custGeom>
          <a:avLst/>
          <a:gdLst/>
          <a:ahLst/>
          <a:cxnLst/>
          <a:rect l="0" t="0" r="0" b="0"/>
          <a:pathLst>
            <a:path>
              <a:moveTo>
                <a:pt x="1205197" y="0"/>
              </a:moveTo>
              <a:lnTo>
                <a:pt x="1205197" y="247220"/>
              </a:lnTo>
              <a:lnTo>
                <a:pt x="0" y="247220"/>
              </a:lnTo>
              <a:lnTo>
                <a:pt x="0" y="494440"/>
              </a:lnTo>
            </a:path>
          </a:pathLst>
        </a:custGeom>
        <a:noFill/>
        <a:ln w="25400" cap="flat" cmpd="sng" algn="ctr">
          <a:solidFill>
            <a:schemeClr val="accent1">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013A598-B437-4AB8-BC1D-6C354F703FE1}">
      <dsp:nvSpPr>
        <dsp:cNvPr id="0" name=""/>
        <dsp:cNvSpPr/>
      </dsp:nvSpPr>
      <dsp:spPr>
        <a:xfrm>
          <a:off x="1995227" y="3463118"/>
          <a:ext cx="1854150" cy="123610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Chatting</a:t>
          </a:r>
        </a:p>
      </dsp:txBody>
      <dsp:txXfrm>
        <a:off x="2031431" y="3499322"/>
        <a:ext cx="1781742" cy="1163692"/>
      </dsp:txXfrm>
    </dsp:sp>
    <dsp:sp modelId="{A7F5B22E-E254-4123-9075-C8E1E481C9BD}">
      <dsp:nvSpPr>
        <dsp:cNvPr id="0" name=""/>
        <dsp:cNvSpPr/>
      </dsp:nvSpPr>
      <dsp:spPr>
        <a:xfrm>
          <a:off x="4127500" y="2968678"/>
          <a:ext cx="1205197" cy="494440"/>
        </a:xfrm>
        <a:custGeom>
          <a:avLst/>
          <a:gdLst/>
          <a:ahLst/>
          <a:cxnLst/>
          <a:rect l="0" t="0" r="0" b="0"/>
          <a:pathLst>
            <a:path>
              <a:moveTo>
                <a:pt x="0" y="0"/>
              </a:moveTo>
              <a:lnTo>
                <a:pt x="0" y="247220"/>
              </a:lnTo>
              <a:lnTo>
                <a:pt x="1205197" y="247220"/>
              </a:lnTo>
              <a:lnTo>
                <a:pt x="1205197" y="494440"/>
              </a:lnTo>
            </a:path>
          </a:pathLst>
        </a:custGeom>
        <a:noFill/>
        <a:ln w="25400" cap="flat" cmpd="sng" algn="ctr">
          <a:solidFill>
            <a:schemeClr val="accent1">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FA49777F-39E1-4290-AC9A-DEFF79250E95}">
      <dsp:nvSpPr>
        <dsp:cNvPr id="0" name=""/>
        <dsp:cNvSpPr/>
      </dsp:nvSpPr>
      <dsp:spPr>
        <a:xfrm>
          <a:off x="4405622" y="3463118"/>
          <a:ext cx="1854150" cy="123610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Uploading </a:t>
          </a:r>
        </a:p>
        <a:p>
          <a:pPr marL="0" lvl="0" indent="0" algn="ctr" defTabSz="1155700">
            <a:lnSpc>
              <a:spcPct val="90000"/>
            </a:lnSpc>
            <a:spcBef>
              <a:spcPct val="0"/>
            </a:spcBef>
            <a:spcAft>
              <a:spcPct val="35000"/>
            </a:spcAft>
            <a:buNone/>
          </a:pPr>
          <a:r>
            <a:rPr lang="en-IN" sz="2600" kern="1200" dirty="0"/>
            <a:t>Documents</a:t>
          </a:r>
        </a:p>
      </dsp:txBody>
      <dsp:txXfrm>
        <a:off x="4441826" y="3499322"/>
        <a:ext cx="1781742" cy="11636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A6E72-DE73-462A-BB70-7FDC526E64C8}">
      <dsp:nvSpPr>
        <dsp:cNvPr id="0" name=""/>
        <dsp:cNvSpPr/>
      </dsp:nvSpPr>
      <dsp:spPr>
        <a:xfrm>
          <a:off x="1103811" y="496009"/>
          <a:ext cx="3532127" cy="3532127"/>
        </a:xfrm>
        <a:prstGeom prst="pie">
          <a:avLst>
            <a:gd name="adj1" fmla="val 16200000"/>
            <a:gd name="adj2" fmla="val 54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IN" sz="2500" kern="1200" dirty="0"/>
            <a:t>Report</a:t>
          </a:r>
        </a:p>
        <a:p>
          <a:pPr marL="0" lvl="0" indent="0" algn="ctr" defTabSz="1111250">
            <a:lnSpc>
              <a:spcPct val="90000"/>
            </a:lnSpc>
            <a:spcBef>
              <a:spcPct val="0"/>
            </a:spcBef>
            <a:spcAft>
              <a:spcPct val="35000"/>
            </a:spcAft>
            <a:buNone/>
          </a:pPr>
          <a:r>
            <a:rPr lang="en-IN" sz="2500" kern="1200" dirty="0"/>
            <a:t>Owner</a:t>
          </a:r>
        </a:p>
      </dsp:txBody>
      <dsp:txXfrm>
        <a:off x="2869874" y="1021624"/>
        <a:ext cx="1240449" cy="2480899"/>
      </dsp:txXfrm>
    </dsp:sp>
    <dsp:sp modelId="{859F5735-1317-4948-8464-5E98ECA9135C}">
      <dsp:nvSpPr>
        <dsp:cNvPr id="0" name=""/>
        <dsp:cNvSpPr/>
      </dsp:nvSpPr>
      <dsp:spPr>
        <a:xfrm>
          <a:off x="1066548" y="488062"/>
          <a:ext cx="3532127" cy="3532127"/>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l" defTabSz="1111250">
            <a:lnSpc>
              <a:spcPct val="90000"/>
            </a:lnSpc>
            <a:spcBef>
              <a:spcPct val="0"/>
            </a:spcBef>
            <a:spcAft>
              <a:spcPct val="35000"/>
            </a:spcAft>
            <a:buNone/>
          </a:pPr>
          <a:r>
            <a:rPr lang="en-IN" sz="2500" kern="1200" dirty="0"/>
            <a:t>Manager</a:t>
          </a:r>
        </a:p>
      </dsp:txBody>
      <dsp:txXfrm>
        <a:off x="1571138" y="1013676"/>
        <a:ext cx="1240449" cy="24808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DE12200-D057-4A7C-B14E-E76B753EAB43}" type="datetimeFigureOut">
              <a:rPr lang="en-IN" smtClean="0"/>
              <a:t>01-08-2022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6576D69-31A5-4EE3-B8BB-102C112FD1DD}" type="slidenum">
              <a:rPr lang="en-IN" smtClean="0"/>
              <a:t>‹#›</a:t>
            </a:fld>
            <a:endParaRPr lang="en-IN"/>
          </a:p>
        </p:txBody>
      </p:sp>
    </p:spTree>
    <p:extLst>
      <p:ext uri="{BB962C8B-B14F-4D97-AF65-F5344CB8AC3E}">
        <p14:creationId xmlns:p14="http://schemas.microsoft.com/office/powerpoint/2010/main" val="1562679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Project details can have multiple upload-content(episodes), Each episode can have multiple scope-of-work. Task is having only one task-details.</a:t>
            </a:r>
          </a:p>
        </p:txBody>
      </p:sp>
      <p:sp>
        <p:nvSpPr>
          <p:cNvPr id="4" name="Slide Number Placeholder 3"/>
          <p:cNvSpPr>
            <a:spLocks noGrp="1"/>
          </p:cNvSpPr>
          <p:nvPr>
            <p:ph type="sldNum" sz="quarter" idx="5"/>
          </p:nvPr>
        </p:nvSpPr>
        <p:spPr/>
        <p:txBody>
          <a:bodyPr/>
          <a:lstStyle/>
          <a:p>
            <a:fld id="{06576D69-31A5-4EE3-B8BB-102C112FD1DD}" type="slidenum">
              <a:rPr lang="en-IN" smtClean="0"/>
              <a:t>6</a:t>
            </a:fld>
            <a:endParaRPr lang="en-IN"/>
          </a:p>
        </p:txBody>
      </p:sp>
    </p:spTree>
    <p:extLst>
      <p:ext uri="{BB962C8B-B14F-4D97-AF65-F5344CB8AC3E}">
        <p14:creationId xmlns:p14="http://schemas.microsoft.com/office/powerpoint/2010/main" val="4046921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Project details can have multiple upload-content(episodes), Each episode can have multiple scope-of-work. Task is having only one task-details.</a:t>
            </a:r>
          </a:p>
        </p:txBody>
      </p:sp>
      <p:sp>
        <p:nvSpPr>
          <p:cNvPr id="4" name="Slide Number Placeholder 3"/>
          <p:cNvSpPr>
            <a:spLocks noGrp="1"/>
          </p:cNvSpPr>
          <p:nvPr>
            <p:ph type="sldNum" sz="quarter" idx="5"/>
          </p:nvPr>
        </p:nvSpPr>
        <p:spPr/>
        <p:txBody>
          <a:bodyPr/>
          <a:lstStyle/>
          <a:p>
            <a:fld id="{06576D69-31A5-4EE3-B8BB-102C112FD1DD}" type="slidenum">
              <a:rPr lang="en-IN" smtClean="0"/>
              <a:t>7</a:t>
            </a:fld>
            <a:endParaRPr lang="en-IN"/>
          </a:p>
        </p:txBody>
      </p:sp>
    </p:spTree>
    <p:extLst>
      <p:ext uri="{BB962C8B-B14F-4D97-AF65-F5344CB8AC3E}">
        <p14:creationId xmlns:p14="http://schemas.microsoft.com/office/powerpoint/2010/main" val="229318048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0624" y="5549843"/>
            <a:ext cx="11381416" cy="959591"/>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1714500" y="6019800"/>
            <a:ext cx="9991725" cy="838200"/>
          </a:xfrm>
          <a:custGeom>
            <a:avLst/>
            <a:gdLst/>
            <a:ahLst/>
            <a:cxnLst/>
            <a:rect l="l" t="t" r="r" b="b"/>
            <a:pathLst>
              <a:path w="9991725" h="838200">
                <a:moveTo>
                  <a:pt x="9448800" y="333375"/>
                </a:moveTo>
                <a:lnTo>
                  <a:pt x="0" y="333375"/>
                </a:lnTo>
                <a:lnTo>
                  <a:pt x="0" y="838200"/>
                </a:lnTo>
                <a:lnTo>
                  <a:pt x="9448800" y="838200"/>
                </a:lnTo>
                <a:lnTo>
                  <a:pt x="9448800" y="333375"/>
                </a:lnTo>
                <a:close/>
              </a:path>
              <a:path w="9991725" h="838200">
                <a:moveTo>
                  <a:pt x="9991725" y="0"/>
                </a:moveTo>
                <a:lnTo>
                  <a:pt x="9639300" y="0"/>
                </a:lnTo>
                <a:lnTo>
                  <a:pt x="9639300" y="333375"/>
                </a:lnTo>
                <a:lnTo>
                  <a:pt x="9991725" y="333375"/>
                </a:lnTo>
                <a:lnTo>
                  <a:pt x="9991725" y="0"/>
                </a:lnTo>
                <a:close/>
              </a:path>
            </a:pathLst>
          </a:custGeom>
          <a:solidFill>
            <a:srgbClr val="FFFFFF"/>
          </a:solidFill>
        </p:spPr>
        <p:txBody>
          <a:bodyPr wrap="square" lIns="0" tIns="0" rIns="0" bIns="0" rtlCol="0"/>
          <a:lstStyle/>
          <a:p>
            <a:endParaRPr/>
          </a:p>
        </p:txBody>
      </p:sp>
      <p:sp>
        <p:nvSpPr>
          <p:cNvPr id="18" name="bg object 18"/>
          <p:cNvSpPr/>
          <p:nvPr/>
        </p:nvSpPr>
        <p:spPr>
          <a:xfrm>
            <a:off x="4181475" y="4229036"/>
            <a:ext cx="1766951" cy="2138426"/>
          </a:xfrm>
          <a:prstGeom prst="rect">
            <a:avLst/>
          </a:prstGeom>
          <a:blipFill>
            <a:blip r:embed="rId3" cstate="print"/>
            <a:stretch>
              <a:fillRect/>
            </a:stretch>
          </a:blipFill>
        </p:spPr>
        <p:txBody>
          <a:bodyPr wrap="square" lIns="0" tIns="0" rIns="0" bIns="0" rtlCol="0"/>
          <a:lstStyle/>
          <a:p>
            <a:endParaRPr/>
          </a:p>
        </p:txBody>
      </p:sp>
      <p:sp>
        <p:nvSpPr>
          <p:cNvPr id="19" name="bg object 19"/>
          <p:cNvSpPr/>
          <p:nvPr/>
        </p:nvSpPr>
        <p:spPr>
          <a:xfrm>
            <a:off x="5610225" y="4238561"/>
            <a:ext cx="1776476" cy="2128901"/>
          </a:xfrm>
          <a:prstGeom prst="rect">
            <a:avLst/>
          </a:prstGeom>
          <a:blipFill>
            <a:blip r:embed="rId4" cstate="print"/>
            <a:stretch>
              <a:fillRect/>
            </a:stretch>
          </a:blipFill>
        </p:spPr>
        <p:txBody>
          <a:bodyPr wrap="square" lIns="0" tIns="0" rIns="0" bIns="0" rtlCol="0"/>
          <a:lstStyle/>
          <a:p>
            <a:endParaRPr/>
          </a:p>
        </p:txBody>
      </p:sp>
      <p:sp>
        <p:nvSpPr>
          <p:cNvPr id="20" name="bg object 20"/>
          <p:cNvSpPr/>
          <p:nvPr/>
        </p:nvSpPr>
        <p:spPr>
          <a:xfrm>
            <a:off x="9601200" y="3448049"/>
            <a:ext cx="1824101" cy="2128901"/>
          </a:xfrm>
          <a:prstGeom prst="rect">
            <a:avLst/>
          </a:prstGeom>
          <a:blipFill>
            <a:blip r:embed="rId5" cstate="print"/>
            <a:stretch>
              <a:fillRect/>
            </a:stretch>
          </a:blipFill>
        </p:spPr>
        <p:txBody>
          <a:bodyPr wrap="square" lIns="0" tIns="0" rIns="0" bIns="0" rtlCol="0"/>
          <a:lstStyle/>
          <a:p>
            <a:endParaRPr/>
          </a:p>
        </p:txBody>
      </p:sp>
      <p:sp>
        <p:nvSpPr>
          <p:cNvPr id="21" name="bg object 21"/>
          <p:cNvSpPr/>
          <p:nvPr/>
        </p:nvSpPr>
        <p:spPr>
          <a:xfrm>
            <a:off x="1523507" y="1695277"/>
            <a:ext cx="1425059" cy="1824441"/>
          </a:xfrm>
          <a:prstGeom prst="rect">
            <a:avLst/>
          </a:prstGeom>
          <a:blipFill>
            <a:blip r:embed="rId6" cstate="print"/>
            <a:stretch>
              <a:fillRect/>
            </a:stretch>
          </a:blipFill>
        </p:spPr>
        <p:txBody>
          <a:bodyPr wrap="square" lIns="0" tIns="0" rIns="0" bIns="0" rtlCol="0"/>
          <a:lstStyle/>
          <a:p>
            <a:endParaRPr/>
          </a:p>
        </p:txBody>
      </p:sp>
      <p:sp>
        <p:nvSpPr>
          <p:cNvPr id="22" name="bg object 22"/>
          <p:cNvSpPr/>
          <p:nvPr/>
        </p:nvSpPr>
        <p:spPr>
          <a:xfrm>
            <a:off x="8963025" y="1514347"/>
            <a:ext cx="1766951" cy="2128901"/>
          </a:xfrm>
          <a:prstGeom prst="rect">
            <a:avLst/>
          </a:prstGeom>
          <a:blipFill>
            <a:blip r:embed="rId7" cstate="print"/>
            <a:stretch>
              <a:fillRect/>
            </a:stretch>
          </a:blipFill>
        </p:spPr>
        <p:txBody>
          <a:bodyPr wrap="square" lIns="0" tIns="0" rIns="0" bIns="0" rtlCol="0"/>
          <a:lstStyle/>
          <a:p>
            <a:endParaRPr/>
          </a:p>
        </p:txBody>
      </p:sp>
      <p:sp>
        <p:nvSpPr>
          <p:cNvPr id="23" name="bg object 23"/>
          <p:cNvSpPr/>
          <p:nvPr/>
        </p:nvSpPr>
        <p:spPr>
          <a:xfrm>
            <a:off x="8343900" y="4114736"/>
            <a:ext cx="1862201" cy="2252726"/>
          </a:xfrm>
          <a:prstGeom prst="rect">
            <a:avLst/>
          </a:prstGeom>
          <a:blipFill>
            <a:blip r:embed="rId8" cstate="print"/>
            <a:stretch>
              <a:fillRect/>
            </a:stretch>
          </a:blipFill>
        </p:spPr>
        <p:txBody>
          <a:bodyPr wrap="square" lIns="0" tIns="0" rIns="0" bIns="0" rtlCol="0"/>
          <a:lstStyle/>
          <a:p>
            <a:endParaRPr/>
          </a:p>
        </p:txBody>
      </p:sp>
      <p:sp>
        <p:nvSpPr>
          <p:cNvPr id="24" name="bg object 24"/>
          <p:cNvSpPr/>
          <p:nvPr/>
        </p:nvSpPr>
        <p:spPr>
          <a:xfrm>
            <a:off x="10248900" y="2447797"/>
            <a:ext cx="1871726" cy="1938401"/>
          </a:xfrm>
          <a:prstGeom prst="rect">
            <a:avLst/>
          </a:prstGeom>
          <a:blipFill>
            <a:blip r:embed="rId9" cstate="print"/>
            <a:stretch>
              <a:fillRect/>
            </a:stretch>
          </a:blipFill>
        </p:spPr>
        <p:txBody>
          <a:bodyPr wrap="square" lIns="0" tIns="0" rIns="0" bIns="0" rtlCol="0"/>
          <a:lstStyle/>
          <a:p>
            <a:endParaRPr/>
          </a:p>
        </p:txBody>
      </p:sp>
      <p:sp>
        <p:nvSpPr>
          <p:cNvPr id="25" name="bg object 25"/>
          <p:cNvSpPr/>
          <p:nvPr/>
        </p:nvSpPr>
        <p:spPr>
          <a:xfrm>
            <a:off x="6086019" y="1190454"/>
            <a:ext cx="1491661" cy="1910172"/>
          </a:xfrm>
          <a:prstGeom prst="rect">
            <a:avLst/>
          </a:prstGeom>
          <a:blipFill>
            <a:blip r:embed="rId10" cstate="print"/>
            <a:stretch>
              <a:fillRect/>
            </a:stretch>
          </a:blipFill>
        </p:spPr>
        <p:txBody>
          <a:bodyPr wrap="square" lIns="0" tIns="0" rIns="0" bIns="0" rtlCol="0"/>
          <a:lstStyle/>
          <a:p>
            <a:endParaRPr/>
          </a:p>
        </p:txBody>
      </p:sp>
      <p:sp>
        <p:nvSpPr>
          <p:cNvPr id="26" name="bg object 26"/>
          <p:cNvSpPr/>
          <p:nvPr/>
        </p:nvSpPr>
        <p:spPr>
          <a:xfrm>
            <a:off x="6924675" y="4238561"/>
            <a:ext cx="1814576" cy="2186051"/>
          </a:xfrm>
          <a:prstGeom prst="rect">
            <a:avLst/>
          </a:prstGeom>
          <a:blipFill>
            <a:blip r:embed="rId11" cstate="print"/>
            <a:stretch>
              <a:fillRect/>
            </a:stretch>
          </a:blipFill>
        </p:spPr>
        <p:txBody>
          <a:bodyPr wrap="square" lIns="0" tIns="0" rIns="0" bIns="0" rtlCol="0"/>
          <a:lstStyle/>
          <a:p>
            <a:endParaRPr/>
          </a:p>
        </p:txBody>
      </p:sp>
      <p:sp>
        <p:nvSpPr>
          <p:cNvPr id="27" name="bg object 27"/>
          <p:cNvSpPr/>
          <p:nvPr/>
        </p:nvSpPr>
        <p:spPr>
          <a:xfrm>
            <a:off x="2676525" y="4238561"/>
            <a:ext cx="1862201" cy="2052701"/>
          </a:xfrm>
          <a:prstGeom prst="rect">
            <a:avLst/>
          </a:prstGeom>
          <a:blipFill>
            <a:blip r:embed="rId12" cstate="print"/>
            <a:stretch>
              <a:fillRect/>
            </a:stretch>
          </a:blipFill>
        </p:spPr>
        <p:txBody>
          <a:bodyPr wrap="square" lIns="0" tIns="0" rIns="0" bIns="0" rtlCol="0"/>
          <a:lstStyle/>
          <a:p>
            <a:endParaRPr/>
          </a:p>
        </p:txBody>
      </p:sp>
      <p:sp>
        <p:nvSpPr>
          <p:cNvPr id="28" name="bg object 28"/>
          <p:cNvSpPr/>
          <p:nvPr/>
        </p:nvSpPr>
        <p:spPr>
          <a:xfrm>
            <a:off x="7429500" y="1171447"/>
            <a:ext cx="1843151" cy="2081276"/>
          </a:xfrm>
          <a:prstGeom prst="rect">
            <a:avLst/>
          </a:prstGeom>
          <a:blipFill>
            <a:blip r:embed="rId13" cstate="print"/>
            <a:stretch>
              <a:fillRect/>
            </a:stretch>
          </a:blipFill>
        </p:spPr>
        <p:txBody>
          <a:bodyPr wrap="square" lIns="0" tIns="0" rIns="0" bIns="0" rtlCol="0"/>
          <a:lstStyle/>
          <a:p>
            <a:endParaRPr/>
          </a:p>
        </p:txBody>
      </p:sp>
      <p:sp>
        <p:nvSpPr>
          <p:cNvPr id="29" name="bg object 29"/>
          <p:cNvSpPr/>
          <p:nvPr/>
        </p:nvSpPr>
        <p:spPr>
          <a:xfrm>
            <a:off x="3161857" y="1180928"/>
            <a:ext cx="1453560" cy="1881561"/>
          </a:xfrm>
          <a:prstGeom prst="rect">
            <a:avLst/>
          </a:prstGeom>
          <a:blipFill>
            <a:blip r:embed="rId14" cstate="print"/>
            <a:stretch>
              <a:fillRect/>
            </a:stretch>
          </a:blipFill>
        </p:spPr>
        <p:txBody>
          <a:bodyPr wrap="square" lIns="0" tIns="0" rIns="0" bIns="0" rtlCol="0"/>
          <a:lstStyle/>
          <a:p>
            <a:endParaRPr/>
          </a:p>
        </p:txBody>
      </p:sp>
      <p:sp>
        <p:nvSpPr>
          <p:cNvPr id="30" name="bg object 30"/>
          <p:cNvSpPr/>
          <p:nvPr/>
        </p:nvSpPr>
        <p:spPr>
          <a:xfrm>
            <a:off x="1323975" y="3714686"/>
            <a:ext cx="1814576" cy="1947926"/>
          </a:xfrm>
          <a:prstGeom prst="rect">
            <a:avLst/>
          </a:prstGeom>
          <a:blipFill>
            <a:blip r:embed="rId15" cstate="print"/>
            <a:stretch>
              <a:fillRect/>
            </a:stretch>
          </a:blipFill>
        </p:spPr>
        <p:txBody>
          <a:bodyPr wrap="square" lIns="0" tIns="0" rIns="0" bIns="0" rtlCol="0"/>
          <a:lstStyle/>
          <a:p>
            <a:endParaRPr/>
          </a:p>
        </p:txBody>
      </p:sp>
      <p:sp>
        <p:nvSpPr>
          <p:cNvPr id="31" name="bg object 31"/>
          <p:cNvSpPr/>
          <p:nvPr/>
        </p:nvSpPr>
        <p:spPr>
          <a:xfrm>
            <a:off x="4505325" y="1161922"/>
            <a:ext cx="1814576" cy="2024126"/>
          </a:xfrm>
          <a:prstGeom prst="rect">
            <a:avLst/>
          </a:prstGeom>
          <a:blipFill>
            <a:blip r:embed="rId16" cstate="print"/>
            <a:stretch>
              <a:fillRect/>
            </a:stretch>
          </a:blipFill>
        </p:spPr>
        <p:txBody>
          <a:bodyPr wrap="square" lIns="0" tIns="0" rIns="0" bIns="0" rtlCol="0"/>
          <a:lstStyle/>
          <a:p>
            <a:endParaRPr/>
          </a:p>
        </p:txBody>
      </p:sp>
      <p:sp>
        <p:nvSpPr>
          <p:cNvPr id="32" name="bg object 32"/>
          <p:cNvSpPr/>
          <p:nvPr/>
        </p:nvSpPr>
        <p:spPr>
          <a:xfrm>
            <a:off x="1633601" y="2509900"/>
            <a:ext cx="8877300" cy="1457325"/>
          </a:xfrm>
          <a:custGeom>
            <a:avLst/>
            <a:gdLst/>
            <a:ahLst/>
            <a:cxnLst/>
            <a:rect l="l" t="t" r="r" b="b"/>
            <a:pathLst>
              <a:path w="8877300" h="1457325">
                <a:moveTo>
                  <a:pt x="7101713" y="0"/>
                </a:moveTo>
                <a:lnTo>
                  <a:pt x="1775460" y="0"/>
                </a:lnTo>
                <a:lnTo>
                  <a:pt x="0" y="728599"/>
                </a:lnTo>
                <a:lnTo>
                  <a:pt x="1775460" y="1457325"/>
                </a:lnTo>
                <a:lnTo>
                  <a:pt x="7101713" y="1457325"/>
                </a:lnTo>
                <a:lnTo>
                  <a:pt x="8877300" y="728599"/>
                </a:lnTo>
                <a:lnTo>
                  <a:pt x="7101713" y="0"/>
                </a:lnTo>
                <a:close/>
              </a:path>
            </a:pathLst>
          </a:custGeom>
          <a:solidFill>
            <a:srgbClr val="C9C32D"/>
          </a:solidFill>
        </p:spPr>
        <p:txBody>
          <a:bodyPr wrap="square" lIns="0" tIns="0" rIns="0" bIns="0" rtlCol="0"/>
          <a:lstStyle/>
          <a:p>
            <a:endParaRPr/>
          </a:p>
        </p:txBody>
      </p:sp>
      <p:sp>
        <p:nvSpPr>
          <p:cNvPr id="33" name="bg object 33"/>
          <p:cNvSpPr/>
          <p:nvPr/>
        </p:nvSpPr>
        <p:spPr>
          <a:xfrm>
            <a:off x="1633601" y="2509900"/>
            <a:ext cx="8877300" cy="1457325"/>
          </a:xfrm>
          <a:custGeom>
            <a:avLst/>
            <a:gdLst/>
            <a:ahLst/>
            <a:cxnLst/>
            <a:rect l="l" t="t" r="r" b="b"/>
            <a:pathLst>
              <a:path w="8877300" h="1457325">
                <a:moveTo>
                  <a:pt x="0" y="728599"/>
                </a:moveTo>
                <a:lnTo>
                  <a:pt x="1775460" y="0"/>
                </a:lnTo>
                <a:lnTo>
                  <a:pt x="7101713" y="0"/>
                </a:lnTo>
                <a:lnTo>
                  <a:pt x="8877300" y="728599"/>
                </a:lnTo>
                <a:lnTo>
                  <a:pt x="7101713" y="1457325"/>
                </a:lnTo>
                <a:lnTo>
                  <a:pt x="1775460" y="1457325"/>
                </a:lnTo>
                <a:lnTo>
                  <a:pt x="0" y="728599"/>
                </a:lnTo>
                <a:close/>
              </a:path>
            </a:pathLst>
          </a:custGeom>
          <a:ln w="12700">
            <a:solidFill>
              <a:srgbClr val="938F1F"/>
            </a:solidFill>
          </a:ln>
        </p:spPr>
        <p:txBody>
          <a:bodyPr wrap="square" lIns="0" tIns="0" rIns="0" bIns="0" rtlCol="0"/>
          <a:lstStyle/>
          <a:p>
            <a:endParaRPr/>
          </a:p>
        </p:txBody>
      </p:sp>
      <p:sp>
        <p:nvSpPr>
          <p:cNvPr id="34" name="bg object 34"/>
          <p:cNvSpPr/>
          <p:nvPr/>
        </p:nvSpPr>
        <p:spPr>
          <a:xfrm>
            <a:off x="0" y="2533522"/>
            <a:ext cx="1843151" cy="2300351"/>
          </a:xfrm>
          <a:prstGeom prst="rect">
            <a:avLst/>
          </a:prstGeom>
          <a:blipFill>
            <a:blip r:embed="rId17"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953134" y="359663"/>
            <a:ext cx="10285730" cy="518159"/>
          </a:xfrm>
          <a:prstGeom prst="rect">
            <a:avLst/>
          </a:prstGeom>
        </p:spPr>
        <p:txBody>
          <a:bodyPr wrap="square" lIns="0" tIns="0" rIns="0" bIns="0">
            <a:spAutoFit/>
          </a:bodyPr>
          <a:lstStyle>
            <a:lvl1pPr>
              <a:defRPr sz="3200" b="0" i="0">
                <a:solidFill>
                  <a:srgbClr val="C8C32E"/>
                </a:solidFill>
                <a:latin typeface="RobotoRegular"/>
                <a:cs typeface="RobotoRegula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BEBEBE"/>
                </a:solidFill>
                <a:latin typeface="Carlito"/>
                <a:cs typeface="Carlito"/>
              </a:defRPr>
            </a:lvl1p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sp>
        <p:nvSpPr>
          <p:cNvPr id="5" name="Holder 5"/>
          <p:cNvSpPr>
            <a:spLocks noGrp="1"/>
          </p:cNvSpPr>
          <p:nvPr>
            <p:ph type="dt" sz="half" idx="6"/>
          </p:nvPr>
        </p:nvSpPr>
        <p:spPr/>
        <p:txBody>
          <a:bodyPr lIns="0" tIns="0" rIns="0" bIns="0"/>
          <a:lstStyle>
            <a:lvl1pPr>
              <a:defRPr sz="1100" b="0" i="0">
                <a:solidFill>
                  <a:srgbClr val="BEBEBE"/>
                </a:solidFill>
                <a:latin typeface="Carlito"/>
                <a:cs typeface="Carlito"/>
              </a:defRPr>
            </a:lvl1pPr>
          </a:lstStyle>
          <a:p>
            <a:pPr marL="12700">
              <a:lnSpc>
                <a:spcPts val="1165"/>
              </a:lnSpc>
            </a:pPr>
            <a:r>
              <a:rPr spc="20"/>
              <a:t>©</a:t>
            </a:r>
            <a:r>
              <a:rPr spc="80"/>
              <a:t> </a:t>
            </a:r>
            <a:r>
              <a:rPr spc="10"/>
              <a:t>C</a:t>
            </a:r>
            <a:r>
              <a:rPr spc="50"/>
              <a:t> </a:t>
            </a:r>
            <a:r>
              <a:rPr spc="15"/>
              <a:t>O</a:t>
            </a:r>
            <a:r>
              <a:rPr spc="50"/>
              <a:t> </a:t>
            </a:r>
            <a:r>
              <a:rPr spc="10"/>
              <a:t>P</a:t>
            </a:r>
            <a:r>
              <a:rPr spc="60"/>
              <a:t> </a:t>
            </a:r>
            <a:r>
              <a:rPr spc="10"/>
              <a:t>Y</a:t>
            </a:r>
            <a:r>
              <a:rPr spc="25"/>
              <a:t> </a:t>
            </a:r>
            <a:r>
              <a:rPr spc="10"/>
              <a:t>R</a:t>
            </a:r>
            <a:r>
              <a:rPr spc="35"/>
              <a:t> </a:t>
            </a:r>
            <a:r>
              <a:rPr spc="5"/>
              <a:t>I</a:t>
            </a:r>
            <a:r>
              <a:rPr spc="65"/>
              <a:t> </a:t>
            </a:r>
            <a:r>
              <a:rPr spc="15"/>
              <a:t>G H </a:t>
            </a:r>
            <a:r>
              <a:rPr spc="10"/>
              <a:t>T</a:t>
            </a:r>
            <a:r>
              <a:rPr spc="25"/>
              <a:t> </a:t>
            </a:r>
            <a:r>
              <a:rPr spc="10"/>
              <a:t>S</a:t>
            </a:r>
            <a:r>
              <a:rPr spc="55"/>
              <a:t> </a:t>
            </a:r>
            <a:r>
              <a:rPr spc="5"/>
              <a:t>.</a:t>
            </a:r>
            <a:r>
              <a:rPr spc="180"/>
              <a:t> </a:t>
            </a:r>
            <a:r>
              <a:rPr spc="10"/>
              <a:t>A</a:t>
            </a:r>
            <a:r>
              <a:rPr spc="70"/>
              <a:t> </a:t>
            </a:r>
            <a:r>
              <a:rPr spc="10"/>
              <a:t>L</a:t>
            </a:r>
            <a:r>
              <a:rPr spc="25"/>
              <a:t> </a:t>
            </a:r>
            <a:r>
              <a:rPr spc="10"/>
              <a:t>L</a:t>
            </a:r>
            <a:r>
              <a:rPr spc="25"/>
              <a:t> </a:t>
            </a:r>
            <a:r>
              <a:rPr spc="10"/>
              <a:t>R</a:t>
            </a:r>
            <a:r>
              <a:rPr spc="35"/>
              <a:t> </a:t>
            </a:r>
            <a:r>
              <a:rPr spc="5"/>
              <a:t>I</a:t>
            </a:r>
            <a:r>
              <a:rPr spc="60"/>
              <a:t> </a:t>
            </a:r>
            <a:r>
              <a:rPr spc="15"/>
              <a:t>G H</a:t>
            </a:r>
            <a:r>
              <a:rPr spc="20"/>
              <a:t> </a:t>
            </a:r>
            <a:r>
              <a:rPr spc="10"/>
              <a:t>T</a:t>
            </a:r>
            <a:r>
              <a:rPr spc="25"/>
              <a:t> </a:t>
            </a:r>
            <a:r>
              <a:rPr spc="10"/>
              <a:t>S</a:t>
            </a:r>
            <a:r>
              <a:rPr spc="135"/>
              <a:t> </a:t>
            </a:r>
            <a:r>
              <a:rPr spc="10"/>
              <a:t>R</a:t>
            </a:r>
            <a:r>
              <a:rPr spc="35"/>
              <a:t> </a:t>
            </a:r>
            <a:r>
              <a:rPr spc="10"/>
              <a:t>E</a:t>
            </a:r>
            <a:r>
              <a:rPr spc="20"/>
              <a:t> </a:t>
            </a:r>
            <a:r>
              <a:rPr spc="10"/>
              <a:t>S</a:t>
            </a:r>
            <a:r>
              <a:rPr spc="55"/>
              <a:t> </a:t>
            </a:r>
            <a:r>
              <a:rPr spc="10"/>
              <a:t>E</a:t>
            </a:r>
            <a:r>
              <a:rPr spc="25"/>
              <a:t> </a:t>
            </a:r>
            <a:r>
              <a:rPr spc="10"/>
              <a:t>R</a:t>
            </a:r>
            <a:r>
              <a:rPr spc="35"/>
              <a:t> </a:t>
            </a:r>
            <a:r>
              <a:rPr spc="10"/>
              <a:t>V</a:t>
            </a:r>
            <a:r>
              <a:rPr spc="80"/>
              <a:t> </a:t>
            </a:r>
            <a:r>
              <a:rPr spc="10"/>
              <a:t>E</a:t>
            </a:r>
            <a:r>
              <a:rPr spc="25"/>
              <a:t> </a:t>
            </a:r>
            <a:r>
              <a:rPr spc="15"/>
              <a:t>D</a:t>
            </a:r>
            <a:r>
              <a:rPr spc="30"/>
              <a:t> </a:t>
            </a:r>
            <a:r>
              <a:rPr spc="5"/>
              <a:t>.</a:t>
            </a:r>
            <a:endParaRPr spc="5" dirty="0"/>
          </a:p>
        </p:txBody>
      </p:sp>
      <p:sp>
        <p:nvSpPr>
          <p:cNvPr id="6" name="Holder 6"/>
          <p:cNvSpPr>
            <a:spLocks noGrp="1"/>
          </p:cNvSpPr>
          <p:nvPr>
            <p:ph type="sldNum" sz="quarter" idx="7"/>
          </p:nvPr>
        </p:nvSpPr>
        <p:spPr/>
        <p:txBody>
          <a:bodyPr lIns="0" tIns="0" rIns="0" bIns="0"/>
          <a:lstStyle>
            <a:lvl1pPr>
              <a:defRPr sz="1550" b="0" i="0">
                <a:solidFill>
                  <a:schemeClr val="tx1"/>
                </a:solidFill>
                <a:latin typeface="Carlito"/>
                <a:cs typeface="Carlito"/>
              </a:defRPr>
            </a:lvl1pPr>
          </a:lstStyle>
          <a:p>
            <a:pPr marL="38100">
              <a:lnSpc>
                <a:spcPts val="1595"/>
              </a:lnSpc>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0" i="0">
                <a:solidFill>
                  <a:schemeClr val="tx1"/>
                </a:solidFill>
                <a:latin typeface="RobotoRegular"/>
                <a:cs typeface="RobotoRegular"/>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BEBEBE"/>
                </a:solidFill>
                <a:latin typeface="Carlito"/>
                <a:cs typeface="Carlito"/>
              </a:defRPr>
            </a:lvl1p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sp>
        <p:nvSpPr>
          <p:cNvPr id="5" name="Holder 5"/>
          <p:cNvSpPr>
            <a:spLocks noGrp="1"/>
          </p:cNvSpPr>
          <p:nvPr>
            <p:ph type="dt" sz="half" idx="6"/>
          </p:nvPr>
        </p:nvSpPr>
        <p:spPr/>
        <p:txBody>
          <a:bodyPr lIns="0" tIns="0" rIns="0" bIns="0"/>
          <a:lstStyle>
            <a:lvl1pPr>
              <a:defRPr sz="1100" b="0" i="0">
                <a:solidFill>
                  <a:srgbClr val="BEBEBE"/>
                </a:solidFill>
                <a:latin typeface="Carlito"/>
                <a:cs typeface="Carlito"/>
              </a:defRPr>
            </a:lvl1pPr>
          </a:lstStyle>
          <a:p>
            <a:pPr marL="12700">
              <a:lnSpc>
                <a:spcPts val="1165"/>
              </a:lnSpc>
            </a:pPr>
            <a:r>
              <a:rPr spc="20"/>
              <a:t>©</a:t>
            </a:r>
            <a:r>
              <a:rPr spc="80"/>
              <a:t> </a:t>
            </a:r>
            <a:r>
              <a:rPr spc="10"/>
              <a:t>C</a:t>
            </a:r>
            <a:r>
              <a:rPr spc="50"/>
              <a:t> </a:t>
            </a:r>
            <a:r>
              <a:rPr spc="15"/>
              <a:t>O</a:t>
            </a:r>
            <a:r>
              <a:rPr spc="50"/>
              <a:t> </a:t>
            </a:r>
            <a:r>
              <a:rPr spc="10"/>
              <a:t>P</a:t>
            </a:r>
            <a:r>
              <a:rPr spc="60"/>
              <a:t> </a:t>
            </a:r>
            <a:r>
              <a:rPr spc="10"/>
              <a:t>Y</a:t>
            </a:r>
            <a:r>
              <a:rPr spc="25"/>
              <a:t> </a:t>
            </a:r>
            <a:r>
              <a:rPr spc="10"/>
              <a:t>R</a:t>
            </a:r>
            <a:r>
              <a:rPr spc="35"/>
              <a:t> </a:t>
            </a:r>
            <a:r>
              <a:rPr spc="5"/>
              <a:t>I</a:t>
            </a:r>
            <a:r>
              <a:rPr spc="65"/>
              <a:t> </a:t>
            </a:r>
            <a:r>
              <a:rPr spc="15"/>
              <a:t>G H </a:t>
            </a:r>
            <a:r>
              <a:rPr spc="10"/>
              <a:t>T</a:t>
            </a:r>
            <a:r>
              <a:rPr spc="25"/>
              <a:t> </a:t>
            </a:r>
            <a:r>
              <a:rPr spc="10"/>
              <a:t>S</a:t>
            </a:r>
            <a:r>
              <a:rPr spc="55"/>
              <a:t> </a:t>
            </a:r>
            <a:r>
              <a:rPr spc="5"/>
              <a:t>.</a:t>
            </a:r>
            <a:r>
              <a:rPr spc="180"/>
              <a:t> </a:t>
            </a:r>
            <a:r>
              <a:rPr spc="10"/>
              <a:t>A</a:t>
            </a:r>
            <a:r>
              <a:rPr spc="70"/>
              <a:t> </a:t>
            </a:r>
            <a:r>
              <a:rPr spc="10"/>
              <a:t>L</a:t>
            </a:r>
            <a:r>
              <a:rPr spc="25"/>
              <a:t> </a:t>
            </a:r>
            <a:r>
              <a:rPr spc="10"/>
              <a:t>L</a:t>
            </a:r>
            <a:r>
              <a:rPr spc="25"/>
              <a:t> </a:t>
            </a:r>
            <a:r>
              <a:rPr spc="10"/>
              <a:t>R</a:t>
            </a:r>
            <a:r>
              <a:rPr spc="35"/>
              <a:t> </a:t>
            </a:r>
            <a:r>
              <a:rPr spc="5"/>
              <a:t>I</a:t>
            </a:r>
            <a:r>
              <a:rPr spc="60"/>
              <a:t> </a:t>
            </a:r>
            <a:r>
              <a:rPr spc="15"/>
              <a:t>G H</a:t>
            </a:r>
            <a:r>
              <a:rPr spc="20"/>
              <a:t> </a:t>
            </a:r>
            <a:r>
              <a:rPr spc="10"/>
              <a:t>T</a:t>
            </a:r>
            <a:r>
              <a:rPr spc="25"/>
              <a:t> </a:t>
            </a:r>
            <a:r>
              <a:rPr spc="10"/>
              <a:t>S</a:t>
            </a:r>
            <a:r>
              <a:rPr spc="135"/>
              <a:t> </a:t>
            </a:r>
            <a:r>
              <a:rPr spc="10"/>
              <a:t>R</a:t>
            </a:r>
            <a:r>
              <a:rPr spc="35"/>
              <a:t> </a:t>
            </a:r>
            <a:r>
              <a:rPr spc="10"/>
              <a:t>E</a:t>
            </a:r>
            <a:r>
              <a:rPr spc="20"/>
              <a:t> </a:t>
            </a:r>
            <a:r>
              <a:rPr spc="10"/>
              <a:t>S</a:t>
            </a:r>
            <a:r>
              <a:rPr spc="55"/>
              <a:t> </a:t>
            </a:r>
            <a:r>
              <a:rPr spc="10"/>
              <a:t>E</a:t>
            </a:r>
            <a:r>
              <a:rPr spc="25"/>
              <a:t> </a:t>
            </a:r>
            <a:r>
              <a:rPr spc="10"/>
              <a:t>R</a:t>
            </a:r>
            <a:r>
              <a:rPr spc="35"/>
              <a:t> </a:t>
            </a:r>
            <a:r>
              <a:rPr spc="10"/>
              <a:t>V</a:t>
            </a:r>
            <a:r>
              <a:rPr spc="80"/>
              <a:t> </a:t>
            </a:r>
            <a:r>
              <a:rPr spc="10"/>
              <a:t>E</a:t>
            </a:r>
            <a:r>
              <a:rPr spc="25"/>
              <a:t> </a:t>
            </a:r>
            <a:r>
              <a:rPr spc="15"/>
              <a:t>D</a:t>
            </a:r>
            <a:r>
              <a:rPr spc="30"/>
              <a:t> </a:t>
            </a:r>
            <a:r>
              <a:rPr spc="5"/>
              <a:t>.</a:t>
            </a:r>
            <a:endParaRPr spc="5" dirty="0"/>
          </a:p>
        </p:txBody>
      </p:sp>
      <p:sp>
        <p:nvSpPr>
          <p:cNvPr id="6" name="Holder 6"/>
          <p:cNvSpPr>
            <a:spLocks noGrp="1"/>
          </p:cNvSpPr>
          <p:nvPr>
            <p:ph type="sldNum" sz="quarter" idx="7"/>
          </p:nvPr>
        </p:nvSpPr>
        <p:spPr/>
        <p:txBody>
          <a:bodyPr lIns="0" tIns="0" rIns="0" bIns="0"/>
          <a:lstStyle>
            <a:lvl1pPr>
              <a:defRPr sz="1550" b="0" i="0">
                <a:solidFill>
                  <a:schemeClr val="tx1"/>
                </a:solidFill>
                <a:latin typeface="Carlito"/>
                <a:cs typeface="Carlito"/>
              </a:defRPr>
            </a:lvl1pPr>
          </a:lstStyle>
          <a:p>
            <a:pPr marL="38100">
              <a:lnSpc>
                <a:spcPts val="1595"/>
              </a:lnSpc>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0" i="0">
                <a:solidFill>
                  <a:schemeClr val="tx1"/>
                </a:solidFill>
                <a:latin typeface="RobotoRegular"/>
                <a:cs typeface="RobotoRegular"/>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BEBEBE"/>
                </a:solidFill>
                <a:latin typeface="Carlito"/>
                <a:cs typeface="Carlito"/>
              </a:defRPr>
            </a:lvl1p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sp>
        <p:nvSpPr>
          <p:cNvPr id="6" name="Holder 6"/>
          <p:cNvSpPr>
            <a:spLocks noGrp="1"/>
          </p:cNvSpPr>
          <p:nvPr>
            <p:ph type="dt" sz="half" idx="6"/>
          </p:nvPr>
        </p:nvSpPr>
        <p:spPr/>
        <p:txBody>
          <a:bodyPr lIns="0" tIns="0" rIns="0" bIns="0"/>
          <a:lstStyle>
            <a:lvl1pPr>
              <a:defRPr sz="1100" b="0" i="0">
                <a:solidFill>
                  <a:srgbClr val="BEBEBE"/>
                </a:solidFill>
                <a:latin typeface="Carlito"/>
                <a:cs typeface="Carlito"/>
              </a:defRPr>
            </a:lvl1pPr>
          </a:lstStyle>
          <a:p>
            <a:pPr marL="12700">
              <a:lnSpc>
                <a:spcPts val="1165"/>
              </a:lnSpc>
            </a:pPr>
            <a:r>
              <a:rPr spc="20"/>
              <a:t>©</a:t>
            </a:r>
            <a:r>
              <a:rPr spc="80"/>
              <a:t> </a:t>
            </a:r>
            <a:r>
              <a:rPr spc="10"/>
              <a:t>C</a:t>
            </a:r>
            <a:r>
              <a:rPr spc="50"/>
              <a:t> </a:t>
            </a:r>
            <a:r>
              <a:rPr spc="15"/>
              <a:t>O</a:t>
            </a:r>
            <a:r>
              <a:rPr spc="50"/>
              <a:t> </a:t>
            </a:r>
            <a:r>
              <a:rPr spc="10"/>
              <a:t>P</a:t>
            </a:r>
            <a:r>
              <a:rPr spc="60"/>
              <a:t> </a:t>
            </a:r>
            <a:r>
              <a:rPr spc="10"/>
              <a:t>Y</a:t>
            </a:r>
            <a:r>
              <a:rPr spc="25"/>
              <a:t> </a:t>
            </a:r>
            <a:r>
              <a:rPr spc="10"/>
              <a:t>R</a:t>
            </a:r>
            <a:r>
              <a:rPr spc="35"/>
              <a:t> </a:t>
            </a:r>
            <a:r>
              <a:rPr spc="5"/>
              <a:t>I</a:t>
            </a:r>
            <a:r>
              <a:rPr spc="65"/>
              <a:t> </a:t>
            </a:r>
            <a:r>
              <a:rPr spc="15"/>
              <a:t>G H </a:t>
            </a:r>
            <a:r>
              <a:rPr spc="10"/>
              <a:t>T</a:t>
            </a:r>
            <a:r>
              <a:rPr spc="25"/>
              <a:t> </a:t>
            </a:r>
            <a:r>
              <a:rPr spc="10"/>
              <a:t>S</a:t>
            </a:r>
            <a:r>
              <a:rPr spc="55"/>
              <a:t> </a:t>
            </a:r>
            <a:r>
              <a:rPr spc="5"/>
              <a:t>.</a:t>
            </a:r>
            <a:r>
              <a:rPr spc="180"/>
              <a:t> </a:t>
            </a:r>
            <a:r>
              <a:rPr spc="10"/>
              <a:t>A</a:t>
            </a:r>
            <a:r>
              <a:rPr spc="70"/>
              <a:t> </a:t>
            </a:r>
            <a:r>
              <a:rPr spc="10"/>
              <a:t>L</a:t>
            </a:r>
            <a:r>
              <a:rPr spc="25"/>
              <a:t> </a:t>
            </a:r>
            <a:r>
              <a:rPr spc="10"/>
              <a:t>L</a:t>
            </a:r>
            <a:r>
              <a:rPr spc="25"/>
              <a:t> </a:t>
            </a:r>
            <a:r>
              <a:rPr spc="10"/>
              <a:t>R</a:t>
            </a:r>
            <a:r>
              <a:rPr spc="35"/>
              <a:t> </a:t>
            </a:r>
            <a:r>
              <a:rPr spc="5"/>
              <a:t>I</a:t>
            </a:r>
            <a:r>
              <a:rPr spc="60"/>
              <a:t> </a:t>
            </a:r>
            <a:r>
              <a:rPr spc="15"/>
              <a:t>G H</a:t>
            </a:r>
            <a:r>
              <a:rPr spc="20"/>
              <a:t> </a:t>
            </a:r>
            <a:r>
              <a:rPr spc="10"/>
              <a:t>T</a:t>
            </a:r>
            <a:r>
              <a:rPr spc="25"/>
              <a:t> </a:t>
            </a:r>
            <a:r>
              <a:rPr spc="10"/>
              <a:t>S</a:t>
            </a:r>
            <a:r>
              <a:rPr spc="135"/>
              <a:t> </a:t>
            </a:r>
            <a:r>
              <a:rPr spc="10"/>
              <a:t>R</a:t>
            </a:r>
            <a:r>
              <a:rPr spc="35"/>
              <a:t> </a:t>
            </a:r>
            <a:r>
              <a:rPr spc="10"/>
              <a:t>E</a:t>
            </a:r>
            <a:r>
              <a:rPr spc="20"/>
              <a:t> </a:t>
            </a:r>
            <a:r>
              <a:rPr spc="10"/>
              <a:t>S</a:t>
            </a:r>
            <a:r>
              <a:rPr spc="55"/>
              <a:t> </a:t>
            </a:r>
            <a:r>
              <a:rPr spc="10"/>
              <a:t>E</a:t>
            </a:r>
            <a:r>
              <a:rPr spc="25"/>
              <a:t> </a:t>
            </a:r>
            <a:r>
              <a:rPr spc="10"/>
              <a:t>R</a:t>
            </a:r>
            <a:r>
              <a:rPr spc="35"/>
              <a:t> </a:t>
            </a:r>
            <a:r>
              <a:rPr spc="10"/>
              <a:t>V</a:t>
            </a:r>
            <a:r>
              <a:rPr spc="80"/>
              <a:t> </a:t>
            </a:r>
            <a:r>
              <a:rPr spc="10"/>
              <a:t>E</a:t>
            </a:r>
            <a:r>
              <a:rPr spc="25"/>
              <a:t> </a:t>
            </a:r>
            <a:r>
              <a:rPr spc="15"/>
              <a:t>D</a:t>
            </a:r>
            <a:r>
              <a:rPr spc="30"/>
              <a:t> </a:t>
            </a:r>
            <a:r>
              <a:rPr spc="5"/>
              <a:t>.</a:t>
            </a:r>
            <a:endParaRPr spc="5" dirty="0"/>
          </a:p>
        </p:txBody>
      </p:sp>
      <p:sp>
        <p:nvSpPr>
          <p:cNvPr id="7" name="Holder 7"/>
          <p:cNvSpPr>
            <a:spLocks noGrp="1"/>
          </p:cNvSpPr>
          <p:nvPr>
            <p:ph type="sldNum" sz="quarter" idx="7"/>
          </p:nvPr>
        </p:nvSpPr>
        <p:spPr/>
        <p:txBody>
          <a:bodyPr lIns="0" tIns="0" rIns="0" bIns="0"/>
          <a:lstStyle>
            <a:lvl1pPr>
              <a:defRPr sz="1550" b="0" i="0">
                <a:solidFill>
                  <a:schemeClr val="tx1"/>
                </a:solidFill>
                <a:latin typeface="Carlito"/>
                <a:cs typeface="Carlito"/>
              </a:defRPr>
            </a:lvl1pPr>
          </a:lstStyle>
          <a:p>
            <a:pPr marL="38100">
              <a:lnSpc>
                <a:spcPts val="1595"/>
              </a:lnSpc>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0624" y="5549844"/>
            <a:ext cx="11381416" cy="959591"/>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1714500" y="6019800"/>
            <a:ext cx="9991725" cy="838200"/>
          </a:xfrm>
          <a:custGeom>
            <a:avLst/>
            <a:gdLst/>
            <a:ahLst/>
            <a:cxnLst/>
            <a:rect l="l" t="t" r="r" b="b"/>
            <a:pathLst>
              <a:path w="9991725" h="838200">
                <a:moveTo>
                  <a:pt x="9448800" y="333375"/>
                </a:moveTo>
                <a:lnTo>
                  <a:pt x="0" y="333375"/>
                </a:lnTo>
                <a:lnTo>
                  <a:pt x="0" y="838200"/>
                </a:lnTo>
                <a:lnTo>
                  <a:pt x="9448800" y="838200"/>
                </a:lnTo>
                <a:lnTo>
                  <a:pt x="9448800" y="333375"/>
                </a:lnTo>
                <a:close/>
              </a:path>
              <a:path w="9991725" h="838200">
                <a:moveTo>
                  <a:pt x="9991725" y="0"/>
                </a:moveTo>
                <a:lnTo>
                  <a:pt x="9639300" y="0"/>
                </a:lnTo>
                <a:lnTo>
                  <a:pt x="9639300" y="333375"/>
                </a:lnTo>
                <a:lnTo>
                  <a:pt x="9991725" y="333375"/>
                </a:lnTo>
                <a:lnTo>
                  <a:pt x="9991725"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750" b="0" i="0">
                <a:solidFill>
                  <a:schemeClr val="tx1"/>
                </a:solidFill>
                <a:latin typeface="RobotoRegular"/>
                <a:cs typeface="RobotoRegular"/>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BEBEBE"/>
                </a:solidFill>
                <a:latin typeface="Carlito"/>
                <a:cs typeface="Carlito"/>
              </a:defRPr>
            </a:lvl1p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sp>
        <p:nvSpPr>
          <p:cNvPr id="4" name="Holder 4"/>
          <p:cNvSpPr>
            <a:spLocks noGrp="1"/>
          </p:cNvSpPr>
          <p:nvPr>
            <p:ph type="dt" sz="half" idx="6"/>
          </p:nvPr>
        </p:nvSpPr>
        <p:spPr/>
        <p:txBody>
          <a:bodyPr lIns="0" tIns="0" rIns="0" bIns="0"/>
          <a:lstStyle>
            <a:lvl1pPr>
              <a:defRPr sz="1100" b="0" i="0">
                <a:solidFill>
                  <a:srgbClr val="BEBEBE"/>
                </a:solidFill>
                <a:latin typeface="Carlito"/>
                <a:cs typeface="Carlito"/>
              </a:defRPr>
            </a:lvl1pPr>
          </a:lstStyle>
          <a:p>
            <a:pPr marL="12700">
              <a:lnSpc>
                <a:spcPts val="1165"/>
              </a:lnSpc>
            </a:pPr>
            <a:r>
              <a:rPr spc="20"/>
              <a:t>©</a:t>
            </a:r>
            <a:r>
              <a:rPr spc="80"/>
              <a:t> </a:t>
            </a:r>
            <a:r>
              <a:rPr spc="10"/>
              <a:t>C</a:t>
            </a:r>
            <a:r>
              <a:rPr spc="50"/>
              <a:t> </a:t>
            </a:r>
            <a:r>
              <a:rPr spc="15"/>
              <a:t>O</a:t>
            </a:r>
            <a:r>
              <a:rPr spc="50"/>
              <a:t> </a:t>
            </a:r>
            <a:r>
              <a:rPr spc="10"/>
              <a:t>P</a:t>
            </a:r>
            <a:r>
              <a:rPr spc="60"/>
              <a:t> </a:t>
            </a:r>
            <a:r>
              <a:rPr spc="10"/>
              <a:t>Y</a:t>
            </a:r>
            <a:r>
              <a:rPr spc="25"/>
              <a:t> </a:t>
            </a:r>
            <a:r>
              <a:rPr spc="10"/>
              <a:t>R</a:t>
            </a:r>
            <a:r>
              <a:rPr spc="35"/>
              <a:t> </a:t>
            </a:r>
            <a:r>
              <a:rPr spc="5"/>
              <a:t>I</a:t>
            </a:r>
            <a:r>
              <a:rPr spc="65"/>
              <a:t> </a:t>
            </a:r>
            <a:r>
              <a:rPr spc="15"/>
              <a:t>G H </a:t>
            </a:r>
            <a:r>
              <a:rPr spc="10"/>
              <a:t>T</a:t>
            </a:r>
            <a:r>
              <a:rPr spc="25"/>
              <a:t> </a:t>
            </a:r>
            <a:r>
              <a:rPr spc="10"/>
              <a:t>S</a:t>
            </a:r>
            <a:r>
              <a:rPr spc="55"/>
              <a:t> </a:t>
            </a:r>
            <a:r>
              <a:rPr spc="5"/>
              <a:t>.</a:t>
            </a:r>
            <a:r>
              <a:rPr spc="180"/>
              <a:t> </a:t>
            </a:r>
            <a:r>
              <a:rPr spc="10"/>
              <a:t>A</a:t>
            </a:r>
            <a:r>
              <a:rPr spc="70"/>
              <a:t> </a:t>
            </a:r>
            <a:r>
              <a:rPr spc="10"/>
              <a:t>L</a:t>
            </a:r>
            <a:r>
              <a:rPr spc="25"/>
              <a:t> </a:t>
            </a:r>
            <a:r>
              <a:rPr spc="10"/>
              <a:t>L</a:t>
            </a:r>
            <a:r>
              <a:rPr spc="25"/>
              <a:t> </a:t>
            </a:r>
            <a:r>
              <a:rPr spc="10"/>
              <a:t>R</a:t>
            </a:r>
            <a:r>
              <a:rPr spc="35"/>
              <a:t> </a:t>
            </a:r>
            <a:r>
              <a:rPr spc="5"/>
              <a:t>I</a:t>
            </a:r>
            <a:r>
              <a:rPr spc="60"/>
              <a:t> </a:t>
            </a:r>
            <a:r>
              <a:rPr spc="15"/>
              <a:t>G H</a:t>
            </a:r>
            <a:r>
              <a:rPr spc="20"/>
              <a:t> </a:t>
            </a:r>
            <a:r>
              <a:rPr spc="10"/>
              <a:t>T</a:t>
            </a:r>
            <a:r>
              <a:rPr spc="25"/>
              <a:t> </a:t>
            </a:r>
            <a:r>
              <a:rPr spc="10"/>
              <a:t>S</a:t>
            </a:r>
            <a:r>
              <a:rPr spc="135"/>
              <a:t> </a:t>
            </a:r>
            <a:r>
              <a:rPr spc="10"/>
              <a:t>R</a:t>
            </a:r>
            <a:r>
              <a:rPr spc="35"/>
              <a:t> </a:t>
            </a:r>
            <a:r>
              <a:rPr spc="10"/>
              <a:t>E</a:t>
            </a:r>
            <a:r>
              <a:rPr spc="20"/>
              <a:t> </a:t>
            </a:r>
            <a:r>
              <a:rPr spc="10"/>
              <a:t>S</a:t>
            </a:r>
            <a:r>
              <a:rPr spc="55"/>
              <a:t> </a:t>
            </a:r>
            <a:r>
              <a:rPr spc="10"/>
              <a:t>E</a:t>
            </a:r>
            <a:r>
              <a:rPr spc="25"/>
              <a:t> </a:t>
            </a:r>
            <a:r>
              <a:rPr spc="10"/>
              <a:t>R</a:t>
            </a:r>
            <a:r>
              <a:rPr spc="35"/>
              <a:t> </a:t>
            </a:r>
            <a:r>
              <a:rPr spc="10"/>
              <a:t>V</a:t>
            </a:r>
            <a:r>
              <a:rPr spc="80"/>
              <a:t> </a:t>
            </a:r>
            <a:r>
              <a:rPr spc="10"/>
              <a:t>E</a:t>
            </a:r>
            <a:r>
              <a:rPr spc="25"/>
              <a:t> </a:t>
            </a:r>
            <a:r>
              <a:rPr spc="15"/>
              <a:t>D</a:t>
            </a:r>
            <a:r>
              <a:rPr spc="30"/>
              <a:t> </a:t>
            </a:r>
            <a:r>
              <a:rPr spc="5"/>
              <a:t>.</a:t>
            </a:r>
            <a:endParaRPr spc="5" dirty="0"/>
          </a:p>
        </p:txBody>
      </p:sp>
      <p:sp>
        <p:nvSpPr>
          <p:cNvPr id="5" name="Holder 5"/>
          <p:cNvSpPr>
            <a:spLocks noGrp="1"/>
          </p:cNvSpPr>
          <p:nvPr>
            <p:ph type="sldNum" sz="quarter" idx="7"/>
          </p:nvPr>
        </p:nvSpPr>
        <p:spPr/>
        <p:txBody>
          <a:bodyPr lIns="0" tIns="0" rIns="0" bIns="0"/>
          <a:lstStyle>
            <a:lvl1pPr>
              <a:defRPr sz="1550" b="0" i="0">
                <a:solidFill>
                  <a:schemeClr val="tx1"/>
                </a:solidFill>
                <a:latin typeface="Carlito"/>
                <a:cs typeface="Carlito"/>
              </a:defRPr>
            </a:lvl1pPr>
          </a:lstStyle>
          <a:p>
            <a:pPr marL="38100">
              <a:lnSpc>
                <a:spcPts val="1595"/>
              </a:lnSpc>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0624" y="5549945"/>
            <a:ext cx="11381416" cy="959608"/>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1676400" y="6019800"/>
            <a:ext cx="10029825" cy="657225"/>
          </a:xfrm>
          <a:custGeom>
            <a:avLst/>
            <a:gdLst/>
            <a:ahLst/>
            <a:cxnLst/>
            <a:rect l="l" t="t" r="r" b="b"/>
            <a:pathLst>
              <a:path w="10029825" h="657225">
                <a:moveTo>
                  <a:pt x="9610725" y="333375"/>
                </a:moveTo>
                <a:lnTo>
                  <a:pt x="0" y="333375"/>
                </a:lnTo>
                <a:lnTo>
                  <a:pt x="0" y="657225"/>
                </a:lnTo>
                <a:lnTo>
                  <a:pt x="9610725" y="657225"/>
                </a:lnTo>
                <a:lnTo>
                  <a:pt x="9610725" y="333375"/>
                </a:lnTo>
                <a:close/>
              </a:path>
              <a:path w="10029825" h="657225">
                <a:moveTo>
                  <a:pt x="10029825" y="0"/>
                </a:moveTo>
                <a:lnTo>
                  <a:pt x="9677400" y="0"/>
                </a:lnTo>
                <a:lnTo>
                  <a:pt x="9677400" y="333375"/>
                </a:lnTo>
                <a:lnTo>
                  <a:pt x="10029825" y="333375"/>
                </a:lnTo>
                <a:lnTo>
                  <a:pt x="10029825" y="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100" b="0" i="0">
                <a:solidFill>
                  <a:srgbClr val="BEBEBE"/>
                </a:solidFill>
                <a:latin typeface="Carlito"/>
                <a:cs typeface="Carlito"/>
              </a:defRPr>
            </a:lvl1p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sp>
        <p:nvSpPr>
          <p:cNvPr id="3" name="Holder 3"/>
          <p:cNvSpPr>
            <a:spLocks noGrp="1"/>
          </p:cNvSpPr>
          <p:nvPr>
            <p:ph type="dt" sz="half" idx="6"/>
          </p:nvPr>
        </p:nvSpPr>
        <p:spPr/>
        <p:txBody>
          <a:bodyPr lIns="0" tIns="0" rIns="0" bIns="0"/>
          <a:lstStyle>
            <a:lvl1pPr>
              <a:defRPr sz="1100" b="0" i="0">
                <a:solidFill>
                  <a:srgbClr val="BEBEBE"/>
                </a:solidFill>
                <a:latin typeface="Carlito"/>
                <a:cs typeface="Carlito"/>
              </a:defRPr>
            </a:lvl1pPr>
          </a:lstStyle>
          <a:p>
            <a:pPr marL="12700">
              <a:lnSpc>
                <a:spcPts val="1165"/>
              </a:lnSpc>
            </a:pPr>
            <a:r>
              <a:rPr spc="20"/>
              <a:t>©</a:t>
            </a:r>
            <a:r>
              <a:rPr spc="80"/>
              <a:t> </a:t>
            </a:r>
            <a:r>
              <a:rPr spc="10"/>
              <a:t>C</a:t>
            </a:r>
            <a:r>
              <a:rPr spc="50"/>
              <a:t> </a:t>
            </a:r>
            <a:r>
              <a:rPr spc="15"/>
              <a:t>O</a:t>
            </a:r>
            <a:r>
              <a:rPr spc="50"/>
              <a:t> </a:t>
            </a:r>
            <a:r>
              <a:rPr spc="10"/>
              <a:t>P</a:t>
            </a:r>
            <a:r>
              <a:rPr spc="60"/>
              <a:t> </a:t>
            </a:r>
            <a:r>
              <a:rPr spc="10"/>
              <a:t>Y</a:t>
            </a:r>
            <a:r>
              <a:rPr spc="25"/>
              <a:t> </a:t>
            </a:r>
            <a:r>
              <a:rPr spc="10"/>
              <a:t>R</a:t>
            </a:r>
            <a:r>
              <a:rPr spc="35"/>
              <a:t> </a:t>
            </a:r>
            <a:r>
              <a:rPr spc="5"/>
              <a:t>I</a:t>
            </a:r>
            <a:r>
              <a:rPr spc="65"/>
              <a:t> </a:t>
            </a:r>
            <a:r>
              <a:rPr spc="15"/>
              <a:t>G H </a:t>
            </a:r>
            <a:r>
              <a:rPr spc="10"/>
              <a:t>T</a:t>
            </a:r>
            <a:r>
              <a:rPr spc="25"/>
              <a:t> </a:t>
            </a:r>
            <a:r>
              <a:rPr spc="10"/>
              <a:t>S</a:t>
            </a:r>
            <a:r>
              <a:rPr spc="55"/>
              <a:t> </a:t>
            </a:r>
            <a:r>
              <a:rPr spc="5"/>
              <a:t>.</a:t>
            </a:r>
            <a:r>
              <a:rPr spc="180"/>
              <a:t> </a:t>
            </a:r>
            <a:r>
              <a:rPr spc="10"/>
              <a:t>A</a:t>
            </a:r>
            <a:r>
              <a:rPr spc="70"/>
              <a:t> </a:t>
            </a:r>
            <a:r>
              <a:rPr spc="10"/>
              <a:t>L</a:t>
            </a:r>
            <a:r>
              <a:rPr spc="25"/>
              <a:t> </a:t>
            </a:r>
            <a:r>
              <a:rPr spc="10"/>
              <a:t>L</a:t>
            </a:r>
            <a:r>
              <a:rPr spc="25"/>
              <a:t> </a:t>
            </a:r>
            <a:r>
              <a:rPr spc="10"/>
              <a:t>R</a:t>
            </a:r>
            <a:r>
              <a:rPr spc="35"/>
              <a:t> </a:t>
            </a:r>
            <a:r>
              <a:rPr spc="5"/>
              <a:t>I</a:t>
            </a:r>
            <a:r>
              <a:rPr spc="60"/>
              <a:t> </a:t>
            </a:r>
            <a:r>
              <a:rPr spc="15"/>
              <a:t>G H</a:t>
            </a:r>
            <a:r>
              <a:rPr spc="20"/>
              <a:t> </a:t>
            </a:r>
            <a:r>
              <a:rPr spc="10"/>
              <a:t>T</a:t>
            </a:r>
            <a:r>
              <a:rPr spc="25"/>
              <a:t> </a:t>
            </a:r>
            <a:r>
              <a:rPr spc="10"/>
              <a:t>S</a:t>
            </a:r>
            <a:r>
              <a:rPr spc="135"/>
              <a:t> </a:t>
            </a:r>
            <a:r>
              <a:rPr spc="10"/>
              <a:t>R</a:t>
            </a:r>
            <a:r>
              <a:rPr spc="35"/>
              <a:t> </a:t>
            </a:r>
            <a:r>
              <a:rPr spc="10"/>
              <a:t>E</a:t>
            </a:r>
            <a:r>
              <a:rPr spc="20"/>
              <a:t> </a:t>
            </a:r>
            <a:r>
              <a:rPr spc="10"/>
              <a:t>S</a:t>
            </a:r>
            <a:r>
              <a:rPr spc="55"/>
              <a:t> </a:t>
            </a:r>
            <a:r>
              <a:rPr spc="10"/>
              <a:t>E</a:t>
            </a:r>
            <a:r>
              <a:rPr spc="25"/>
              <a:t> </a:t>
            </a:r>
            <a:r>
              <a:rPr spc="10"/>
              <a:t>R</a:t>
            </a:r>
            <a:r>
              <a:rPr spc="35"/>
              <a:t> </a:t>
            </a:r>
            <a:r>
              <a:rPr spc="10"/>
              <a:t>V</a:t>
            </a:r>
            <a:r>
              <a:rPr spc="80"/>
              <a:t> </a:t>
            </a:r>
            <a:r>
              <a:rPr spc="10"/>
              <a:t>E</a:t>
            </a:r>
            <a:r>
              <a:rPr spc="25"/>
              <a:t> </a:t>
            </a:r>
            <a:r>
              <a:rPr spc="15"/>
              <a:t>D</a:t>
            </a:r>
            <a:r>
              <a:rPr spc="30"/>
              <a:t> </a:t>
            </a:r>
            <a:r>
              <a:rPr spc="5"/>
              <a:t>.</a:t>
            </a:r>
            <a:endParaRPr spc="5" dirty="0"/>
          </a:p>
        </p:txBody>
      </p:sp>
      <p:sp>
        <p:nvSpPr>
          <p:cNvPr id="4" name="Holder 4"/>
          <p:cNvSpPr>
            <a:spLocks noGrp="1"/>
          </p:cNvSpPr>
          <p:nvPr>
            <p:ph type="sldNum" sz="quarter" idx="7"/>
          </p:nvPr>
        </p:nvSpPr>
        <p:spPr/>
        <p:txBody>
          <a:bodyPr lIns="0" tIns="0" rIns="0" bIns="0"/>
          <a:lstStyle>
            <a:lvl1pPr>
              <a:defRPr sz="1550" b="0" i="0">
                <a:solidFill>
                  <a:schemeClr val="tx1"/>
                </a:solidFill>
                <a:latin typeface="Carlito"/>
                <a:cs typeface="Carlito"/>
              </a:defRPr>
            </a:lvl1pPr>
          </a:lstStyle>
          <a:p>
            <a:pPr marL="38100">
              <a:lnSpc>
                <a:spcPts val="1595"/>
              </a:lnSpc>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0624" y="5549945"/>
            <a:ext cx="11381416" cy="95960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804664" y="1832927"/>
            <a:ext cx="2582671" cy="448944"/>
          </a:xfrm>
          <a:prstGeom prst="rect">
            <a:avLst/>
          </a:prstGeom>
        </p:spPr>
        <p:txBody>
          <a:bodyPr wrap="square" lIns="0" tIns="0" rIns="0" bIns="0">
            <a:spAutoFit/>
          </a:bodyPr>
          <a:lstStyle>
            <a:lvl1pPr>
              <a:defRPr sz="2750" b="0" i="0">
                <a:solidFill>
                  <a:schemeClr val="tx1"/>
                </a:solidFill>
                <a:latin typeface="RobotoRegular"/>
                <a:cs typeface="RobotoRegular"/>
              </a:defRPr>
            </a:lvl1pPr>
          </a:lstStyle>
          <a:p>
            <a:endParaRPr/>
          </a:p>
        </p:txBody>
      </p:sp>
      <p:sp>
        <p:nvSpPr>
          <p:cNvPr id="3" name="Holder 3"/>
          <p:cNvSpPr>
            <a:spLocks noGrp="1"/>
          </p:cNvSpPr>
          <p:nvPr>
            <p:ph type="body" idx="1"/>
          </p:nvPr>
        </p:nvSpPr>
        <p:spPr>
          <a:xfrm>
            <a:off x="787400" y="1720786"/>
            <a:ext cx="10566400" cy="24701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257415" y="6443821"/>
            <a:ext cx="4037965" cy="168275"/>
          </a:xfrm>
          <a:prstGeom prst="rect">
            <a:avLst/>
          </a:prstGeom>
        </p:spPr>
        <p:txBody>
          <a:bodyPr wrap="square" lIns="0" tIns="0" rIns="0" bIns="0">
            <a:spAutoFit/>
          </a:bodyPr>
          <a:lstStyle>
            <a:lvl1pPr>
              <a:defRPr sz="1100" b="0" i="0">
                <a:solidFill>
                  <a:srgbClr val="BEBEBE"/>
                </a:solidFill>
                <a:latin typeface="Carlito"/>
                <a:cs typeface="Carlito"/>
              </a:defRPr>
            </a:lvl1p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sp>
        <p:nvSpPr>
          <p:cNvPr id="5" name="Holder 5"/>
          <p:cNvSpPr>
            <a:spLocks noGrp="1"/>
          </p:cNvSpPr>
          <p:nvPr>
            <p:ph type="dt" sz="half" idx="6"/>
          </p:nvPr>
        </p:nvSpPr>
        <p:spPr>
          <a:xfrm>
            <a:off x="851535" y="6443821"/>
            <a:ext cx="3457575" cy="168275"/>
          </a:xfrm>
          <a:prstGeom prst="rect">
            <a:avLst/>
          </a:prstGeom>
        </p:spPr>
        <p:txBody>
          <a:bodyPr wrap="square" lIns="0" tIns="0" rIns="0" bIns="0">
            <a:spAutoFit/>
          </a:bodyPr>
          <a:lstStyle>
            <a:lvl1pPr>
              <a:defRPr sz="1100" b="0" i="0">
                <a:solidFill>
                  <a:srgbClr val="BEBEBE"/>
                </a:solidFill>
                <a:latin typeface="Carlito"/>
                <a:cs typeface="Carlito"/>
              </a:defRPr>
            </a:lvl1pPr>
          </a:lstStyle>
          <a:p>
            <a:pPr marL="12700">
              <a:lnSpc>
                <a:spcPts val="1165"/>
              </a:lnSpc>
            </a:pPr>
            <a:r>
              <a:rPr spc="20"/>
              <a:t>©</a:t>
            </a:r>
            <a:r>
              <a:rPr spc="80"/>
              <a:t> </a:t>
            </a:r>
            <a:r>
              <a:rPr spc="10"/>
              <a:t>C</a:t>
            </a:r>
            <a:r>
              <a:rPr spc="50"/>
              <a:t> </a:t>
            </a:r>
            <a:r>
              <a:rPr spc="15"/>
              <a:t>O</a:t>
            </a:r>
            <a:r>
              <a:rPr spc="50"/>
              <a:t> </a:t>
            </a:r>
            <a:r>
              <a:rPr spc="10"/>
              <a:t>P</a:t>
            </a:r>
            <a:r>
              <a:rPr spc="60"/>
              <a:t> </a:t>
            </a:r>
            <a:r>
              <a:rPr spc="10"/>
              <a:t>Y</a:t>
            </a:r>
            <a:r>
              <a:rPr spc="25"/>
              <a:t> </a:t>
            </a:r>
            <a:r>
              <a:rPr spc="10"/>
              <a:t>R</a:t>
            </a:r>
            <a:r>
              <a:rPr spc="35"/>
              <a:t> </a:t>
            </a:r>
            <a:r>
              <a:rPr spc="5"/>
              <a:t>I</a:t>
            </a:r>
            <a:r>
              <a:rPr spc="65"/>
              <a:t> </a:t>
            </a:r>
            <a:r>
              <a:rPr spc="15"/>
              <a:t>G H </a:t>
            </a:r>
            <a:r>
              <a:rPr spc="10"/>
              <a:t>T</a:t>
            </a:r>
            <a:r>
              <a:rPr spc="25"/>
              <a:t> </a:t>
            </a:r>
            <a:r>
              <a:rPr spc="10"/>
              <a:t>S</a:t>
            </a:r>
            <a:r>
              <a:rPr spc="55"/>
              <a:t> </a:t>
            </a:r>
            <a:r>
              <a:rPr spc="5"/>
              <a:t>.</a:t>
            </a:r>
            <a:r>
              <a:rPr spc="180"/>
              <a:t> </a:t>
            </a:r>
            <a:r>
              <a:rPr spc="10"/>
              <a:t>A</a:t>
            </a:r>
            <a:r>
              <a:rPr spc="70"/>
              <a:t> </a:t>
            </a:r>
            <a:r>
              <a:rPr spc="10"/>
              <a:t>L</a:t>
            </a:r>
            <a:r>
              <a:rPr spc="25"/>
              <a:t> </a:t>
            </a:r>
            <a:r>
              <a:rPr spc="10"/>
              <a:t>L</a:t>
            </a:r>
            <a:r>
              <a:rPr spc="25"/>
              <a:t> </a:t>
            </a:r>
            <a:r>
              <a:rPr spc="10"/>
              <a:t>R</a:t>
            </a:r>
            <a:r>
              <a:rPr spc="35"/>
              <a:t> </a:t>
            </a:r>
            <a:r>
              <a:rPr spc="5"/>
              <a:t>I</a:t>
            </a:r>
            <a:r>
              <a:rPr spc="60"/>
              <a:t> </a:t>
            </a:r>
            <a:r>
              <a:rPr spc="15"/>
              <a:t>G H</a:t>
            </a:r>
            <a:r>
              <a:rPr spc="20"/>
              <a:t> </a:t>
            </a:r>
            <a:r>
              <a:rPr spc="10"/>
              <a:t>T</a:t>
            </a:r>
            <a:r>
              <a:rPr spc="25"/>
              <a:t> </a:t>
            </a:r>
            <a:r>
              <a:rPr spc="10"/>
              <a:t>S</a:t>
            </a:r>
            <a:r>
              <a:rPr spc="135"/>
              <a:t> </a:t>
            </a:r>
            <a:r>
              <a:rPr spc="10"/>
              <a:t>R</a:t>
            </a:r>
            <a:r>
              <a:rPr spc="35"/>
              <a:t> </a:t>
            </a:r>
            <a:r>
              <a:rPr spc="10"/>
              <a:t>E</a:t>
            </a:r>
            <a:r>
              <a:rPr spc="20"/>
              <a:t> </a:t>
            </a:r>
            <a:r>
              <a:rPr spc="10"/>
              <a:t>S</a:t>
            </a:r>
            <a:r>
              <a:rPr spc="55"/>
              <a:t> </a:t>
            </a:r>
            <a:r>
              <a:rPr spc="10"/>
              <a:t>E</a:t>
            </a:r>
            <a:r>
              <a:rPr spc="25"/>
              <a:t> </a:t>
            </a:r>
            <a:r>
              <a:rPr spc="10"/>
              <a:t>R</a:t>
            </a:r>
            <a:r>
              <a:rPr spc="35"/>
              <a:t> </a:t>
            </a:r>
            <a:r>
              <a:rPr spc="10"/>
              <a:t>V</a:t>
            </a:r>
            <a:r>
              <a:rPr spc="80"/>
              <a:t> </a:t>
            </a:r>
            <a:r>
              <a:rPr spc="10"/>
              <a:t>E</a:t>
            </a:r>
            <a:r>
              <a:rPr spc="25"/>
              <a:t> </a:t>
            </a:r>
            <a:r>
              <a:rPr spc="15"/>
              <a:t>D</a:t>
            </a:r>
            <a:r>
              <a:rPr spc="30"/>
              <a:t> </a:t>
            </a:r>
            <a:r>
              <a:rPr spc="5"/>
              <a:t>.</a:t>
            </a:r>
            <a:endParaRPr spc="5" dirty="0"/>
          </a:p>
        </p:txBody>
      </p:sp>
      <p:sp>
        <p:nvSpPr>
          <p:cNvPr id="6" name="Holder 6"/>
          <p:cNvSpPr>
            <a:spLocks noGrp="1"/>
          </p:cNvSpPr>
          <p:nvPr>
            <p:ph type="sldNum" sz="quarter" idx="7"/>
          </p:nvPr>
        </p:nvSpPr>
        <p:spPr>
          <a:xfrm>
            <a:off x="11451590" y="6073060"/>
            <a:ext cx="285750" cy="226060"/>
          </a:xfrm>
          <a:prstGeom prst="rect">
            <a:avLst/>
          </a:prstGeom>
        </p:spPr>
        <p:txBody>
          <a:bodyPr wrap="square" lIns="0" tIns="0" rIns="0" bIns="0">
            <a:spAutoFit/>
          </a:bodyPr>
          <a:lstStyle>
            <a:lvl1pPr>
              <a:defRPr sz="1550" b="0" i="0">
                <a:solidFill>
                  <a:schemeClr val="tx1"/>
                </a:solidFill>
                <a:latin typeface="Carlito"/>
                <a:cs typeface="Carlito"/>
              </a:defRPr>
            </a:lvl1pPr>
          </a:lstStyle>
          <a:p>
            <a:pPr marL="38100">
              <a:lnSpc>
                <a:spcPts val="1595"/>
              </a:lnSpc>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ww.acheron-tech.com/" TargetMode="External"/><Relationship Id="rId2" Type="http://schemas.openxmlformats.org/officeDocument/2006/relationships/hyperlink" Target="mailto:contact@acheron-tech.com" TargetMode="External"/><Relationship Id="rId1" Type="http://schemas.openxmlformats.org/officeDocument/2006/relationships/slideLayout" Target="../slideLayouts/slideLayout2.xml"/><Relationship Id="rId4" Type="http://schemas.openxmlformats.org/officeDocument/2006/relationships/hyperlink" Target="https://www.linkedin.com/company/acheron-software-consultancy/"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jpeg"/><Relationship Id="rId9" Type="http://schemas.openxmlformats.org/officeDocument/2006/relationships/image" Target="../media/image2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jpe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9.svg"/></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00445" y="3294591"/>
            <a:ext cx="2078992" cy="22928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50979" y="6175185"/>
            <a:ext cx="11007620" cy="112594"/>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165"/>
              </a:lnSpc>
            </a:pPr>
            <a:r>
              <a:rPr spc="20" dirty="0"/>
              <a:t>©</a:t>
            </a:r>
            <a:r>
              <a:rPr spc="80" dirty="0"/>
              <a:t> </a:t>
            </a:r>
            <a:r>
              <a:rPr spc="10" dirty="0"/>
              <a:t>C</a:t>
            </a:r>
            <a:r>
              <a:rPr spc="50" dirty="0"/>
              <a:t> </a:t>
            </a:r>
            <a:r>
              <a:rPr spc="15" dirty="0"/>
              <a:t>O</a:t>
            </a:r>
            <a:r>
              <a:rPr spc="50" dirty="0"/>
              <a:t> </a:t>
            </a:r>
            <a:r>
              <a:rPr spc="10" dirty="0"/>
              <a:t>P</a:t>
            </a:r>
            <a:r>
              <a:rPr spc="60" dirty="0"/>
              <a:t> </a:t>
            </a:r>
            <a:r>
              <a:rPr spc="10" dirty="0"/>
              <a:t>Y</a:t>
            </a:r>
            <a:r>
              <a:rPr spc="25" dirty="0"/>
              <a:t> </a:t>
            </a:r>
            <a:r>
              <a:rPr spc="10" dirty="0"/>
              <a:t>R</a:t>
            </a:r>
            <a:r>
              <a:rPr spc="35" dirty="0"/>
              <a:t> </a:t>
            </a:r>
            <a:r>
              <a:rPr spc="5" dirty="0"/>
              <a:t>I</a:t>
            </a:r>
            <a:r>
              <a:rPr spc="65" dirty="0"/>
              <a:t> </a:t>
            </a:r>
            <a:r>
              <a:rPr spc="15" dirty="0"/>
              <a:t>G H </a:t>
            </a:r>
            <a:r>
              <a:rPr spc="10" dirty="0"/>
              <a:t>T</a:t>
            </a:r>
            <a:r>
              <a:rPr spc="25" dirty="0"/>
              <a:t> </a:t>
            </a:r>
            <a:r>
              <a:rPr spc="10" dirty="0"/>
              <a:t>S</a:t>
            </a:r>
            <a:r>
              <a:rPr spc="55" dirty="0"/>
              <a:t> </a:t>
            </a:r>
            <a:r>
              <a:rPr spc="5" dirty="0"/>
              <a:t>.</a:t>
            </a:r>
            <a:r>
              <a:rPr spc="180" dirty="0"/>
              <a:t> </a:t>
            </a:r>
            <a:r>
              <a:rPr spc="10" dirty="0"/>
              <a:t>A</a:t>
            </a:r>
            <a:r>
              <a:rPr spc="70" dirty="0"/>
              <a:t> </a:t>
            </a:r>
            <a:r>
              <a:rPr spc="10" dirty="0"/>
              <a:t>L</a:t>
            </a:r>
            <a:r>
              <a:rPr spc="25" dirty="0"/>
              <a:t> </a:t>
            </a:r>
            <a:r>
              <a:rPr spc="10" dirty="0"/>
              <a:t>L</a:t>
            </a:r>
            <a:r>
              <a:rPr spc="25" dirty="0"/>
              <a:t> </a:t>
            </a:r>
            <a:r>
              <a:rPr spc="10" dirty="0"/>
              <a:t>R</a:t>
            </a:r>
            <a:r>
              <a:rPr spc="35" dirty="0"/>
              <a:t> </a:t>
            </a:r>
            <a:r>
              <a:rPr spc="5" dirty="0"/>
              <a:t>I</a:t>
            </a:r>
            <a:r>
              <a:rPr spc="60" dirty="0"/>
              <a:t> </a:t>
            </a:r>
            <a:r>
              <a:rPr spc="15" dirty="0"/>
              <a:t>G H</a:t>
            </a:r>
            <a:r>
              <a:rPr spc="20" dirty="0"/>
              <a:t> </a:t>
            </a:r>
            <a:r>
              <a:rPr spc="10" dirty="0"/>
              <a:t>T</a:t>
            </a:r>
            <a:r>
              <a:rPr spc="25" dirty="0"/>
              <a:t> </a:t>
            </a:r>
            <a:r>
              <a:rPr spc="10" dirty="0"/>
              <a:t>S</a:t>
            </a:r>
            <a:r>
              <a:rPr spc="135" dirty="0"/>
              <a:t> </a:t>
            </a:r>
            <a:r>
              <a:rPr spc="10" dirty="0"/>
              <a:t>R</a:t>
            </a:r>
            <a:r>
              <a:rPr spc="35" dirty="0"/>
              <a:t> </a:t>
            </a:r>
            <a:r>
              <a:rPr spc="10" dirty="0"/>
              <a:t>E</a:t>
            </a:r>
            <a:r>
              <a:rPr spc="20" dirty="0"/>
              <a:t> </a:t>
            </a:r>
            <a:r>
              <a:rPr spc="10" dirty="0"/>
              <a:t>S</a:t>
            </a:r>
            <a:r>
              <a:rPr spc="55" dirty="0"/>
              <a:t> </a:t>
            </a:r>
            <a:r>
              <a:rPr spc="10" dirty="0"/>
              <a:t>E</a:t>
            </a:r>
            <a:r>
              <a:rPr spc="25" dirty="0"/>
              <a:t> </a:t>
            </a:r>
            <a:r>
              <a:rPr spc="10" dirty="0"/>
              <a:t>R</a:t>
            </a:r>
            <a:r>
              <a:rPr spc="35" dirty="0"/>
              <a:t> </a:t>
            </a:r>
            <a:r>
              <a:rPr spc="10" dirty="0"/>
              <a:t>V</a:t>
            </a:r>
            <a:r>
              <a:rPr spc="80" dirty="0"/>
              <a:t> </a:t>
            </a:r>
            <a:r>
              <a:rPr spc="10" dirty="0"/>
              <a:t>E</a:t>
            </a:r>
            <a:r>
              <a:rPr spc="25" dirty="0"/>
              <a:t> </a:t>
            </a:r>
            <a:r>
              <a:rPr spc="15" dirty="0"/>
              <a:t>D</a:t>
            </a:r>
            <a:r>
              <a:rPr spc="30" dirty="0"/>
              <a:t> </a:t>
            </a:r>
            <a:r>
              <a:rPr spc="5" dirty="0"/>
              <a:t>.</a:t>
            </a:r>
          </a:p>
        </p:txBody>
      </p:sp>
      <p:sp>
        <p:nvSpPr>
          <p:cNvPr id="6" name="object 6"/>
          <p:cNvSpPr txBox="1"/>
          <p:nvPr/>
        </p:nvSpPr>
        <p:spPr>
          <a:xfrm>
            <a:off x="5570220" y="6443821"/>
            <a:ext cx="91440" cy="168275"/>
          </a:xfrm>
          <a:prstGeom prst="rect">
            <a:avLst/>
          </a:prstGeom>
        </p:spPr>
        <p:txBody>
          <a:bodyPr vert="horz" wrap="square" lIns="0" tIns="0" rIns="0" bIns="0" rtlCol="0">
            <a:spAutoFit/>
          </a:bodyPr>
          <a:lstStyle/>
          <a:p>
            <a:pPr marL="12700">
              <a:lnSpc>
                <a:spcPts val="1165"/>
              </a:lnSpc>
            </a:pPr>
            <a:r>
              <a:rPr sz="1100" spc="10" dirty="0">
                <a:solidFill>
                  <a:srgbClr val="BEBEBE"/>
                </a:solidFill>
                <a:latin typeface="Carlito"/>
                <a:cs typeface="Carlito"/>
              </a:rPr>
              <a:t>|</a:t>
            </a:r>
            <a:endParaRPr sz="1100">
              <a:latin typeface="Carlito"/>
              <a:cs typeface="Carlito"/>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sp>
        <p:nvSpPr>
          <p:cNvPr id="4" name="Rectangle 3">
            <a:extLst>
              <a:ext uri="{FF2B5EF4-FFF2-40B4-BE49-F238E27FC236}">
                <a16:creationId xmlns:a16="http://schemas.microsoft.com/office/drawing/2014/main" id="{2D7220CA-CA89-4769-8047-CFCA10FC5609}"/>
              </a:ext>
            </a:extLst>
          </p:cNvPr>
          <p:cNvSpPr/>
          <p:nvPr/>
        </p:nvSpPr>
        <p:spPr>
          <a:xfrm>
            <a:off x="1669467" y="1905000"/>
            <a:ext cx="4038600" cy="1862048"/>
          </a:xfrm>
          <a:prstGeom prst="rect">
            <a:avLst/>
          </a:prstGeom>
          <a:noFill/>
        </p:spPr>
        <p:txBody>
          <a:bodyPr wrap="square" lIns="91440" tIns="45720" rIns="91440" bIns="45720">
            <a:spAutoFit/>
          </a:bodyPr>
          <a:lstStyle/>
          <a:p>
            <a:pPr algn="ctr"/>
            <a:r>
              <a:rPr lang="en-US" sz="11500" b="0" cap="none" spc="0" dirty="0">
                <a:ln w="0"/>
                <a:solidFill>
                  <a:srgbClr val="D5D12F"/>
                </a:solidFill>
                <a:effectLst>
                  <a:outerShdw blurRad="38100" dist="19050" dir="2700000" algn="tl" rotWithShape="0">
                    <a:schemeClr val="dk1">
                      <a:alpha val="40000"/>
                    </a:schemeClr>
                  </a:outerShdw>
                </a:effectLst>
                <a:latin typeface="Centaur" panose="02030504050205020304" pitchFamily="18" charset="0"/>
              </a:rPr>
              <a:t>ARM</a:t>
            </a:r>
            <a:endParaRPr lang="en-US" sz="5400" b="0" cap="none" spc="0" dirty="0">
              <a:ln w="0"/>
              <a:solidFill>
                <a:srgbClr val="D5D12F"/>
              </a:solidFill>
              <a:effectLst>
                <a:outerShdw blurRad="38100" dist="19050" dir="2700000" algn="tl" rotWithShape="0">
                  <a:schemeClr val="dk1">
                    <a:alpha val="40000"/>
                  </a:schemeClr>
                </a:outerShdw>
              </a:effectLst>
              <a:latin typeface="Centaur" panose="02030504050205020304" pitchFamily="18" charset="0"/>
            </a:endParaRPr>
          </a:p>
        </p:txBody>
      </p:sp>
      <p:sp>
        <p:nvSpPr>
          <p:cNvPr id="8" name="TextBox 7">
            <a:extLst>
              <a:ext uri="{FF2B5EF4-FFF2-40B4-BE49-F238E27FC236}">
                <a16:creationId xmlns:a16="http://schemas.microsoft.com/office/drawing/2014/main" id="{4481EB90-E418-4153-B256-7F9591254322}"/>
              </a:ext>
            </a:extLst>
          </p:cNvPr>
          <p:cNvSpPr txBox="1"/>
          <p:nvPr/>
        </p:nvSpPr>
        <p:spPr>
          <a:xfrm>
            <a:off x="2362200" y="3441129"/>
            <a:ext cx="3588333" cy="369332"/>
          </a:xfrm>
          <a:prstGeom prst="rect">
            <a:avLst/>
          </a:prstGeom>
          <a:noFill/>
        </p:spPr>
        <p:txBody>
          <a:bodyPr wrap="square" rtlCol="0">
            <a:spAutoFit/>
          </a:bodyPr>
          <a:lstStyle/>
          <a:p>
            <a:r>
              <a:rPr lang="en-IN" dirty="0"/>
              <a:t>Audit Request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ABB97C-1E19-A0B8-3FAC-19159DE4F04F}"/>
              </a:ext>
            </a:extLst>
          </p:cNvPr>
          <p:cNvPicPr>
            <a:picLocks noChangeAspect="1"/>
          </p:cNvPicPr>
          <p:nvPr/>
        </p:nvPicPr>
        <p:blipFill>
          <a:blip r:embed="rId2"/>
          <a:stretch>
            <a:fillRect/>
          </a:stretch>
        </p:blipFill>
        <p:spPr>
          <a:xfrm>
            <a:off x="1524000" y="1219200"/>
            <a:ext cx="9143999" cy="4114800"/>
          </a:xfrm>
          <a:prstGeom prst="rect">
            <a:avLst/>
          </a:prstGeom>
        </p:spPr>
      </p:pic>
      <p:sp>
        <p:nvSpPr>
          <p:cNvPr id="7" name="object 3">
            <a:extLst>
              <a:ext uri="{FF2B5EF4-FFF2-40B4-BE49-F238E27FC236}">
                <a16:creationId xmlns:a16="http://schemas.microsoft.com/office/drawing/2014/main" id="{DFC81C40-A549-F42C-65C4-6BA1728F71DC}"/>
              </a:ext>
            </a:extLst>
          </p:cNvPr>
          <p:cNvSpPr txBox="1">
            <a:spLocks/>
          </p:cNvSpPr>
          <p:nvPr/>
        </p:nvSpPr>
        <p:spPr>
          <a:xfrm>
            <a:off x="1492738" y="381000"/>
            <a:ext cx="10013798" cy="444352"/>
          </a:xfrm>
          <a:prstGeom prst="rect">
            <a:avLst/>
          </a:prstGeom>
        </p:spPr>
        <p:txBody>
          <a:bodyPr vert="horz" wrap="square" lIns="0" tIns="13335" rIns="0" bIns="0" rtlCol="0">
            <a:spAutoFit/>
          </a:bodyPr>
          <a:lstStyle>
            <a:lvl1pPr>
              <a:defRPr sz="2750" b="0" i="0">
                <a:solidFill>
                  <a:schemeClr val="tx1"/>
                </a:solidFill>
                <a:latin typeface="RobotoRegular"/>
                <a:ea typeface="+mj-ea"/>
                <a:cs typeface="RobotoRegular"/>
              </a:defRPr>
            </a:lvl1pPr>
          </a:lstStyle>
          <a:p>
            <a:pPr marL="12700">
              <a:spcBef>
                <a:spcPts val="105"/>
              </a:spcBef>
              <a:tabLst>
                <a:tab pos="1874520" algn="l"/>
              </a:tabLst>
            </a:pPr>
            <a:r>
              <a:rPr lang="en-US" sz="2800" kern="0" spc="270" dirty="0">
                <a:solidFill>
                  <a:srgbClr val="C8C32E"/>
                </a:solidFill>
                <a:latin typeface="Times New Roman" panose="02020603050405020304" pitchFamily="18" charset="0"/>
                <a:cs typeface="Times New Roman" panose="02020603050405020304" pitchFamily="18" charset="0"/>
              </a:rPr>
              <a:t>Chat Modal For Request Page (Manager Only)</a:t>
            </a:r>
            <a:endParaRPr lang="en-US" sz="28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04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13471" y="534552"/>
            <a:ext cx="8649729" cy="567463"/>
          </a:xfrm>
          <a:prstGeom prst="rect">
            <a:avLst/>
          </a:prstGeom>
        </p:spPr>
        <p:txBody>
          <a:bodyPr vert="horz" wrap="square" lIns="0" tIns="13335" rIns="0" bIns="0" rtlCol="0">
            <a:spAutoFit/>
          </a:bodyPr>
          <a:lstStyle/>
          <a:p>
            <a:pPr marL="12700">
              <a:lnSpc>
                <a:spcPct val="100000"/>
              </a:lnSpc>
              <a:spcBef>
                <a:spcPts val="105"/>
              </a:spcBef>
              <a:tabLst>
                <a:tab pos="1874520" algn="l"/>
              </a:tabLst>
            </a:pPr>
            <a:r>
              <a:rPr lang="en-IN" sz="3600" spc="270" dirty="0">
                <a:solidFill>
                  <a:srgbClr val="C8C32E"/>
                </a:solidFill>
                <a:latin typeface="Times New Roman" panose="02020603050405020304" pitchFamily="18" charset="0"/>
                <a:cs typeface="Times New Roman" panose="02020603050405020304" pitchFamily="18" charset="0"/>
              </a:rPr>
              <a:t>Create Request Page (Manager Only)</a:t>
            </a:r>
            <a:endParaRPr sz="360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95"/>
              </a:lnSpc>
            </a:pPr>
            <a:fld id="{81D60167-4931-47E6-BA6A-407CBD079E47}" type="slidenum">
              <a:rPr spc="10" dirty="0"/>
              <a:t>11</a:t>
            </a:fld>
            <a:endParaRPr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165"/>
              </a:lnSpc>
            </a:pPr>
            <a:r>
              <a:rPr spc="20" dirty="0"/>
              <a:t>©</a:t>
            </a:r>
            <a:r>
              <a:rPr spc="80" dirty="0"/>
              <a:t> </a:t>
            </a:r>
            <a:r>
              <a:rPr spc="10" dirty="0"/>
              <a:t>C</a:t>
            </a:r>
            <a:r>
              <a:rPr spc="50" dirty="0"/>
              <a:t> </a:t>
            </a:r>
            <a:r>
              <a:rPr spc="15" dirty="0"/>
              <a:t>O</a:t>
            </a:r>
            <a:r>
              <a:rPr spc="50" dirty="0"/>
              <a:t> </a:t>
            </a:r>
            <a:r>
              <a:rPr spc="10" dirty="0"/>
              <a:t>P</a:t>
            </a:r>
            <a:r>
              <a:rPr spc="60" dirty="0"/>
              <a:t> </a:t>
            </a:r>
            <a:r>
              <a:rPr spc="10" dirty="0"/>
              <a:t>Y</a:t>
            </a:r>
            <a:r>
              <a:rPr spc="25" dirty="0"/>
              <a:t> </a:t>
            </a:r>
            <a:r>
              <a:rPr spc="10" dirty="0"/>
              <a:t>R</a:t>
            </a:r>
            <a:r>
              <a:rPr spc="35" dirty="0"/>
              <a:t> </a:t>
            </a:r>
            <a:r>
              <a:rPr spc="5" dirty="0"/>
              <a:t>I</a:t>
            </a:r>
            <a:r>
              <a:rPr spc="65" dirty="0"/>
              <a:t> </a:t>
            </a:r>
            <a:r>
              <a:rPr spc="15" dirty="0"/>
              <a:t>G H </a:t>
            </a:r>
            <a:r>
              <a:rPr spc="10" dirty="0"/>
              <a:t>T</a:t>
            </a:r>
            <a:r>
              <a:rPr spc="25" dirty="0"/>
              <a:t> </a:t>
            </a:r>
            <a:r>
              <a:rPr spc="10" dirty="0"/>
              <a:t>S</a:t>
            </a:r>
            <a:r>
              <a:rPr spc="55" dirty="0"/>
              <a:t> </a:t>
            </a:r>
            <a:r>
              <a:rPr spc="5" dirty="0"/>
              <a:t>.</a:t>
            </a:r>
            <a:r>
              <a:rPr spc="180" dirty="0"/>
              <a:t> </a:t>
            </a:r>
            <a:r>
              <a:rPr spc="10" dirty="0"/>
              <a:t>A</a:t>
            </a:r>
            <a:r>
              <a:rPr spc="70" dirty="0"/>
              <a:t> </a:t>
            </a:r>
            <a:r>
              <a:rPr spc="10" dirty="0"/>
              <a:t>L</a:t>
            </a:r>
            <a:r>
              <a:rPr spc="25" dirty="0"/>
              <a:t> </a:t>
            </a:r>
            <a:r>
              <a:rPr spc="10" dirty="0"/>
              <a:t>L</a:t>
            </a:r>
            <a:r>
              <a:rPr spc="25" dirty="0"/>
              <a:t> </a:t>
            </a:r>
            <a:r>
              <a:rPr spc="10" dirty="0"/>
              <a:t>R</a:t>
            </a:r>
            <a:r>
              <a:rPr spc="35" dirty="0"/>
              <a:t> </a:t>
            </a:r>
            <a:r>
              <a:rPr spc="5" dirty="0"/>
              <a:t>I</a:t>
            </a:r>
            <a:r>
              <a:rPr spc="60" dirty="0"/>
              <a:t> </a:t>
            </a:r>
            <a:r>
              <a:rPr spc="15" dirty="0"/>
              <a:t>G H</a:t>
            </a:r>
            <a:r>
              <a:rPr spc="20" dirty="0"/>
              <a:t> </a:t>
            </a:r>
            <a:r>
              <a:rPr spc="10" dirty="0"/>
              <a:t>T</a:t>
            </a:r>
            <a:r>
              <a:rPr spc="25" dirty="0"/>
              <a:t> </a:t>
            </a:r>
            <a:r>
              <a:rPr spc="10" dirty="0"/>
              <a:t>S</a:t>
            </a:r>
            <a:r>
              <a:rPr spc="135" dirty="0"/>
              <a:t> </a:t>
            </a:r>
            <a:r>
              <a:rPr spc="10" dirty="0"/>
              <a:t>R</a:t>
            </a:r>
            <a:r>
              <a:rPr spc="35" dirty="0"/>
              <a:t> </a:t>
            </a:r>
            <a:r>
              <a:rPr spc="10" dirty="0"/>
              <a:t>E</a:t>
            </a:r>
            <a:r>
              <a:rPr spc="20" dirty="0"/>
              <a:t> </a:t>
            </a:r>
            <a:r>
              <a:rPr spc="10" dirty="0"/>
              <a:t>S</a:t>
            </a:r>
            <a:r>
              <a:rPr spc="55" dirty="0"/>
              <a:t> </a:t>
            </a:r>
            <a:r>
              <a:rPr spc="10" dirty="0"/>
              <a:t>E</a:t>
            </a:r>
            <a:r>
              <a:rPr spc="25" dirty="0"/>
              <a:t> </a:t>
            </a:r>
            <a:r>
              <a:rPr spc="10" dirty="0"/>
              <a:t>R</a:t>
            </a:r>
            <a:r>
              <a:rPr spc="35" dirty="0"/>
              <a:t> </a:t>
            </a:r>
            <a:r>
              <a:rPr spc="10" dirty="0"/>
              <a:t>V</a:t>
            </a:r>
            <a:r>
              <a:rPr spc="80" dirty="0"/>
              <a:t> </a:t>
            </a:r>
            <a:r>
              <a:rPr spc="10" dirty="0"/>
              <a:t>E</a:t>
            </a:r>
            <a:r>
              <a:rPr spc="25" dirty="0"/>
              <a:t> </a:t>
            </a:r>
            <a:r>
              <a:rPr spc="15" dirty="0"/>
              <a:t>D</a:t>
            </a:r>
            <a:r>
              <a:rPr spc="30" dirty="0"/>
              <a:t> </a:t>
            </a:r>
            <a:r>
              <a:rPr spc="5" dirty="0"/>
              <a:t>.</a:t>
            </a:r>
          </a:p>
        </p:txBody>
      </p:sp>
      <p:sp>
        <p:nvSpPr>
          <p:cNvPr id="6" name="object 6"/>
          <p:cNvSpPr txBox="1"/>
          <p:nvPr/>
        </p:nvSpPr>
        <p:spPr>
          <a:xfrm>
            <a:off x="5570220" y="6443821"/>
            <a:ext cx="91440" cy="168275"/>
          </a:xfrm>
          <a:prstGeom prst="rect">
            <a:avLst/>
          </a:prstGeom>
        </p:spPr>
        <p:txBody>
          <a:bodyPr vert="horz" wrap="square" lIns="0" tIns="0" rIns="0" bIns="0" rtlCol="0">
            <a:spAutoFit/>
          </a:bodyPr>
          <a:lstStyle/>
          <a:p>
            <a:pPr marL="12700">
              <a:lnSpc>
                <a:spcPts val="1165"/>
              </a:lnSpc>
            </a:pPr>
            <a:r>
              <a:rPr sz="1100" spc="10" dirty="0">
                <a:solidFill>
                  <a:srgbClr val="BEBEBE"/>
                </a:solidFill>
                <a:latin typeface="Carlito"/>
                <a:cs typeface="Carlito"/>
              </a:rPr>
              <a:t>|</a:t>
            </a:r>
            <a:endParaRPr sz="1100">
              <a:latin typeface="Carlito"/>
              <a:cs typeface="Carlito"/>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pic>
        <p:nvPicPr>
          <p:cNvPr id="9" name="Picture 8" descr="Graphical user interface, application, table, Excel&#10;&#10;Description automatically generated">
            <a:extLst>
              <a:ext uri="{FF2B5EF4-FFF2-40B4-BE49-F238E27FC236}">
                <a16:creationId xmlns:a16="http://schemas.microsoft.com/office/drawing/2014/main" id="{241C10CE-8814-7AC7-287E-AF21E5AD6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108" y="1222388"/>
            <a:ext cx="8708073" cy="44132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77113"/>
            <a:ext cx="9906000" cy="567463"/>
          </a:xfrm>
          <a:prstGeom prst="rect">
            <a:avLst/>
          </a:prstGeom>
        </p:spPr>
        <p:txBody>
          <a:bodyPr vert="horz" wrap="square" lIns="0" tIns="13335" rIns="0" bIns="0" rtlCol="0">
            <a:spAutoFit/>
          </a:bodyPr>
          <a:lstStyle/>
          <a:p>
            <a:pPr marL="12700">
              <a:lnSpc>
                <a:spcPct val="100000"/>
              </a:lnSpc>
              <a:spcBef>
                <a:spcPts val="105"/>
              </a:spcBef>
              <a:tabLst>
                <a:tab pos="2649220" algn="l"/>
              </a:tabLst>
            </a:pPr>
            <a:r>
              <a:rPr lang="en-IN" sz="3600" spc="325" dirty="0">
                <a:solidFill>
                  <a:srgbClr val="C8C32E"/>
                </a:solidFill>
                <a:latin typeface="Times New Roman" panose="02020603050405020304" pitchFamily="18" charset="0"/>
                <a:cs typeface="Times New Roman" panose="02020603050405020304" pitchFamily="18" charset="0"/>
              </a:rPr>
              <a:t>Task Page</a:t>
            </a:r>
            <a:r>
              <a:rPr lang="en-IN" sz="3600" dirty="0">
                <a:solidFill>
                  <a:srgbClr val="C8C32E"/>
                </a:solidFill>
                <a:latin typeface="Times New Roman" panose="02020603050405020304" pitchFamily="18" charset="0"/>
                <a:cs typeface="Times New Roman" panose="02020603050405020304" pitchFamily="18" charset="0"/>
              </a:rPr>
              <a:t>(Only Report Owner can access)</a:t>
            </a:r>
            <a:endParaRPr sz="360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95"/>
              </a:lnSpc>
            </a:pPr>
            <a:fld id="{81D60167-4931-47E6-BA6A-407CBD079E47}" type="slidenum">
              <a:rPr spc="10" dirty="0"/>
              <a:t>12</a:t>
            </a:fld>
            <a:endParaRPr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165"/>
              </a:lnSpc>
            </a:pPr>
            <a:r>
              <a:rPr spc="20" dirty="0"/>
              <a:t>©</a:t>
            </a:r>
            <a:r>
              <a:rPr spc="80" dirty="0"/>
              <a:t> </a:t>
            </a:r>
            <a:r>
              <a:rPr spc="10" dirty="0"/>
              <a:t>C</a:t>
            </a:r>
            <a:r>
              <a:rPr spc="50" dirty="0"/>
              <a:t> </a:t>
            </a:r>
            <a:r>
              <a:rPr spc="15" dirty="0"/>
              <a:t>O</a:t>
            </a:r>
            <a:r>
              <a:rPr spc="50" dirty="0"/>
              <a:t> </a:t>
            </a:r>
            <a:r>
              <a:rPr spc="10" dirty="0"/>
              <a:t>P</a:t>
            </a:r>
            <a:r>
              <a:rPr spc="60" dirty="0"/>
              <a:t> </a:t>
            </a:r>
            <a:r>
              <a:rPr spc="10" dirty="0"/>
              <a:t>Y</a:t>
            </a:r>
            <a:r>
              <a:rPr spc="25" dirty="0"/>
              <a:t> </a:t>
            </a:r>
            <a:r>
              <a:rPr spc="10" dirty="0"/>
              <a:t>R</a:t>
            </a:r>
            <a:r>
              <a:rPr spc="35" dirty="0"/>
              <a:t> </a:t>
            </a:r>
            <a:r>
              <a:rPr spc="5" dirty="0"/>
              <a:t>I</a:t>
            </a:r>
            <a:r>
              <a:rPr spc="65" dirty="0"/>
              <a:t> </a:t>
            </a:r>
            <a:r>
              <a:rPr spc="15" dirty="0"/>
              <a:t>G H </a:t>
            </a:r>
            <a:r>
              <a:rPr spc="10" dirty="0"/>
              <a:t>T</a:t>
            </a:r>
            <a:r>
              <a:rPr spc="25" dirty="0"/>
              <a:t> </a:t>
            </a:r>
            <a:r>
              <a:rPr spc="10" dirty="0"/>
              <a:t>S</a:t>
            </a:r>
            <a:r>
              <a:rPr spc="55" dirty="0"/>
              <a:t> </a:t>
            </a:r>
            <a:r>
              <a:rPr spc="5" dirty="0"/>
              <a:t>.</a:t>
            </a:r>
            <a:r>
              <a:rPr spc="180" dirty="0"/>
              <a:t> </a:t>
            </a:r>
            <a:r>
              <a:rPr spc="10" dirty="0"/>
              <a:t>A</a:t>
            </a:r>
            <a:r>
              <a:rPr spc="70" dirty="0"/>
              <a:t> </a:t>
            </a:r>
            <a:r>
              <a:rPr spc="10" dirty="0"/>
              <a:t>L</a:t>
            </a:r>
            <a:r>
              <a:rPr spc="25" dirty="0"/>
              <a:t> </a:t>
            </a:r>
            <a:r>
              <a:rPr spc="10" dirty="0"/>
              <a:t>L</a:t>
            </a:r>
            <a:r>
              <a:rPr spc="25" dirty="0"/>
              <a:t> </a:t>
            </a:r>
            <a:r>
              <a:rPr spc="10" dirty="0"/>
              <a:t>R</a:t>
            </a:r>
            <a:r>
              <a:rPr spc="35" dirty="0"/>
              <a:t> </a:t>
            </a:r>
            <a:r>
              <a:rPr spc="5" dirty="0"/>
              <a:t>I</a:t>
            </a:r>
            <a:r>
              <a:rPr spc="60" dirty="0"/>
              <a:t> </a:t>
            </a:r>
            <a:r>
              <a:rPr spc="15" dirty="0"/>
              <a:t>G H</a:t>
            </a:r>
            <a:r>
              <a:rPr spc="20" dirty="0"/>
              <a:t> </a:t>
            </a:r>
            <a:r>
              <a:rPr spc="10" dirty="0"/>
              <a:t>T</a:t>
            </a:r>
            <a:r>
              <a:rPr spc="25" dirty="0"/>
              <a:t> </a:t>
            </a:r>
            <a:r>
              <a:rPr spc="10" dirty="0"/>
              <a:t>S</a:t>
            </a:r>
            <a:r>
              <a:rPr spc="135" dirty="0"/>
              <a:t> </a:t>
            </a:r>
            <a:r>
              <a:rPr spc="10" dirty="0"/>
              <a:t>R</a:t>
            </a:r>
            <a:r>
              <a:rPr spc="35" dirty="0"/>
              <a:t> </a:t>
            </a:r>
            <a:r>
              <a:rPr spc="10" dirty="0"/>
              <a:t>E</a:t>
            </a:r>
            <a:r>
              <a:rPr spc="20" dirty="0"/>
              <a:t> </a:t>
            </a:r>
            <a:r>
              <a:rPr spc="10" dirty="0"/>
              <a:t>S</a:t>
            </a:r>
            <a:r>
              <a:rPr spc="55" dirty="0"/>
              <a:t> </a:t>
            </a:r>
            <a:r>
              <a:rPr spc="10" dirty="0"/>
              <a:t>E</a:t>
            </a:r>
            <a:r>
              <a:rPr spc="25" dirty="0"/>
              <a:t> </a:t>
            </a:r>
            <a:r>
              <a:rPr spc="10" dirty="0"/>
              <a:t>R</a:t>
            </a:r>
            <a:r>
              <a:rPr spc="35" dirty="0"/>
              <a:t> </a:t>
            </a:r>
            <a:r>
              <a:rPr spc="10" dirty="0"/>
              <a:t>V</a:t>
            </a:r>
            <a:r>
              <a:rPr spc="80" dirty="0"/>
              <a:t> </a:t>
            </a:r>
            <a:r>
              <a:rPr spc="10" dirty="0"/>
              <a:t>E</a:t>
            </a:r>
            <a:r>
              <a:rPr spc="25" dirty="0"/>
              <a:t> </a:t>
            </a:r>
            <a:r>
              <a:rPr spc="15" dirty="0"/>
              <a:t>D</a:t>
            </a:r>
            <a:r>
              <a:rPr spc="30" dirty="0"/>
              <a:t> </a:t>
            </a:r>
            <a:r>
              <a:rPr spc="5" dirty="0"/>
              <a:t>.</a:t>
            </a:r>
          </a:p>
        </p:txBody>
      </p:sp>
      <p:sp>
        <p:nvSpPr>
          <p:cNvPr id="6" name="object 6"/>
          <p:cNvSpPr txBox="1"/>
          <p:nvPr/>
        </p:nvSpPr>
        <p:spPr>
          <a:xfrm>
            <a:off x="5570220" y="6443821"/>
            <a:ext cx="91440" cy="168275"/>
          </a:xfrm>
          <a:prstGeom prst="rect">
            <a:avLst/>
          </a:prstGeom>
        </p:spPr>
        <p:txBody>
          <a:bodyPr vert="horz" wrap="square" lIns="0" tIns="0" rIns="0" bIns="0" rtlCol="0">
            <a:spAutoFit/>
          </a:bodyPr>
          <a:lstStyle/>
          <a:p>
            <a:pPr marL="12700">
              <a:lnSpc>
                <a:spcPts val="1165"/>
              </a:lnSpc>
            </a:pPr>
            <a:r>
              <a:rPr sz="1100" spc="10" dirty="0">
                <a:solidFill>
                  <a:srgbClr val="BEBEBE"/>
                </a:solidFill>
                <a:latin typeface="Carlito"/>
                <a:cs typeface="Carlito"/>
              </a:rPr>
              <a:t>|</a:t>
            </a:r>
            <a:endParaRPr sz="1100">
              <a:latin typeface="Carlito"/>
              <a:cs typeface="Carlito"/>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pic>
        <p:nvPicPr>
          <p:cNvPr id="8" name="Picture 7">
            <a:extLst>
              <a:ext uri="{FF2B5EF4-FFF2-40B4-BE49-F238E27FC236}">
                <a16:creationId xmlns:a16="http://schemas.microsoft.com/office/drawing/2014/main" id="{DE1E7B5F-7DA8-33FC-D67F-B141512747C5}"/>
              </a:ext>
            </a:extLst>
          </p:cNvPr>
          <p:cNvPicPr>
            <a:picLocks noChangeAspect="1"/>
          </p:cNvPicPr>
          <p:nvPr/>
        </p:nvPicPr>
        <p:blipFill>
          <a:blip r:embed="rId2"/>
          <a:stretch>
            <a:fillRect/>
          </a:stretch>
        </p:blipFill>
        <p:spPr>
          <a:xfrm>
            <a:off x="1143000" y="990600"/>
            <a:ext cx="9677400" cy="42973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47800" y="277113"/>
            <a:ext cx="10134600" cy="505908"/>
          </a:xfrm>
          <a:prstGeom prst="rect">
            <a:avLst/>
          </a:prstGeom>
        </p:spPr>
        <p:txBody>
          <a:bodyPr vert="horz" wrap="square" lIns="0" tIns="13335" rIns="0" bIns="0" rtlCol="0">
            <a:spAutoFit/>
          </a:bodyPr>
          <a:lstStyle/>
          <a:p>
            <a:pPr marL="12700">
              <a:lnSpc>
                <a:spcPct val="100000"/>
              </a:lnSpc>
              <a:spcBef>
                <a:spcPts val="105"/>
              </a:spcBef>
              <a:tabLst>
                <a:tab pos="2649220" algn="l"/>
              </a:tabLst>
            </a:pPr>
            <a:r>
              <a:rPr lang="en-IN" sz="3200" spc="325" dirty="0">
                <a:solidFill>
                  <a:srgbClr val="C8C32E"/>
                </a:solidFill>
                <a:latin typeface="Times New Roman" panose="02020603050405020304" pitchFamily="18" charset="0"/>
                <a:cs typeface="Times New Roman" panose="02020603050405020304" pitchFamily="18" charset="0"/>
              </a:rPr>
              <a:t>Chat Module</a:t>
            </a:r>
            <a:endParaRPr sz="320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95"/>
              </a:lnSpc>
            </a:pPr>
            <a:fld id="{81D60167-4931-47E6-BA6A-407CBD079E47}" type="slidenum">
              <a:rPr spc="10" dirty="0"/>
              <a:t>13</a:t>
            </a:fld>
            <a:endParaRPr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165"/>
              </a:lnSpc>
            </a:pPr>
            <a:r>
              <a:rPr spc="20" dirty="0"/>
              <a:t>©</a:t>
            </a:r>
            <a:r>
              <a:rPr spc="80" dirty="0"/>
              <a:t> </a:t>
            </a:r>
            <a:r>
              <a:rPr spc="10" dirty="0"/>
              <a:t>C</a:t>
            </a:r>
            <a:r>
              <a:rPr spc="50" dirty="0"/>
              <a:t> </a:t>
            </a:r>
            <a:r>
              <a:rPr spc="15" dirty="0"/>
              <a:t>O</a:t>
            </a:r>
            <a:r>
              <a:rPr spc="50" dirty="0"/>
              <a:t> </a:t>
            </a:r>
            <a:r>
              <a:rPr spc="10" dirty="0"/>
              <a:t>P</a:t>
            </a:r>
            <a:r>
              <a:rPr spc="60" dirty="0"/>
              <a:t> </a:t>
            </a:r>
            <a:r>
              <a:rPr spc="10" dirty="0"/>
              <a:t>Y</a:t>
            </a:r>
            <a:r>
              <a:rPr spc="25" dirty="0"/>
              <a:t> </a:t>
            </a:r>
            <a:r>
              <a:rPr spc="10" dirty="0"/>
              <a:t>R</a:t>
            </a:r>
            <a:r>
              <a:rPr spc="35" dirty="0"/>
              <a:t> </a:t>
            </a:r>
            <a:r>
              <a:rPr spc="5" dirty="0"/>
              <a:t>I</a:t>
            </a:r>
            <a:r>
              <a:rPr spc="65" dirty="0"/>
              <a:t> </a:t>
            </a:r>
            <a:r>
              <a:rPr spc="15" dirty="0"/>
              <a:t>G H </a:t>
            </a:r>
            <a:r>
              <a:rPr spc="10" dirty="0"/>
              <a:t>T</a:t>
            </a:r>
            <a:r>
              <a:rPr spc="25" dirty="0"/>
              <a:t> </a:t>
            </a:r>
            <a:r>
              <a:rPr spc="10" dirty="0"/>
              <a:t>S</a:t>
            </a:r>
            <a:r>
              <a:rPr spc="55" dirty="0"/>
              <a:t> </a:t>
            </a:r>
            <a:r>
              <a:rPr spc="5" dirty="0"/>
              <a:t>.</a:t>
            </a:r>
            <a:r>
              <a:rPr spc="180" dirty="0"/>
              <a:t> </a:t>
            </a:r>
            <a:r>
              <a:rPr spc="10" dirty="0"/>
              <a:t>A</a:t>
            </a:r>
            <a:r>
              <a:rPr spc="70" dirty="0"/>
              <a:t> </a:t>
            </a:r>
            <a:r>
              <a:rPr spc="10" dirty="0"/>
              <a:t>L</a:t>
            </a:r>
            <a:r>
              <a:rPr spc="25" dirty="0"/>
              <a:t> </a:t>
            </a:r>
            <a:r>
              <a:rPr spc="10" dirty="0"/>
              <a:t>L</a:t>
            </a:r>
            <a:r>
              <a:rPr spc="25" dirty="0"/>
              <a:t> </a:t>
            </a:r>
            <a:r>
              <a:rPr spc="10" dirty="0"/>
              <a:t>R</a:t>
            </a:r>
            <a:r>
              <a:rPr spc="35" dirty="0"/>
              <a:t> </a:t>
            </a:r>
            <a:r>
              <a:rPr spc="5" dirty="0"/>
              <a:t>I</a:t>
            </a:r>
            <a:r>
              <a:rPr spc="60" dirty="0"/>
              <a:t> </a:t>
            </a:r>
            <a:r>
              <a:rPr spc="15" dirty="0"/>
              <a:t>G H</a:t>
            </a:r>
            <a:r>
              <a:rPr spc="20" dirty="0"/>
              <a:t> </a:t>
            </a:r>
            <a:r>
              <a:rPr spc="10" dirty="0"/>
              <a:t>T</a:t>
            </a:r>
            <a:r>
              <a:rPr spc="25" dirty="0"/>
              <a:t> </a:t>
            </a:r>
            <a:r>
              <a:rPr spc="10" dirty="0"/>
              <a:t>S</a:t>
            </a:r>
            <a:r>
              <a:rPr spc="135" dirty="0"/>
              <a:t> </a:t>
            </a:r>
            <a:r>
              <a:rPr spc="10" dirty="0"/>
              <a:t>R</a:t>
            </a:r>
            <a:r>
              <a:rPr spc="35" dirty="0"/>
              <a:t> </a:t>
            </a:r>
            <a:r>
              <a:rPr spc="10" dirty="0"/>
              <a:t>E</a:t>
            </a:r>
            <a:r>
              <a:rPr spc="20" dirty="0"/>
              <a:t> </a:t>
            </a:r>
            <a:r>
              <a:rPr spc="10" dirty="0"/>
              <a:t>S</a:t>
            </a:r>
            <a:r>
              <a:rPr spc="55" dirty="0"/>
              <a:t> </a:t>
            </a:r>
            <a:r>
              <a:rPr spc="10" dirty="0"/>
              <a:t>E</a:t>
            </a:r>
            <a:r>
              <a:rPr spc="25" dirty="0"/>
              <a:t> </a:t>
            </a:r>
            <a:r>
              <a:rPr spc="10" dirty="0"/>
              <a:t>R</a:t>
            </a:r>
            <a:r>
              <a:rPr spc="35" dirty="0"/>
              <a:t> </a:t>
            </a:r>
            <a:r>
              <a:rPr spc="10" dirty="0"/>
              <a:t>V</a:t>
            </a:r>
            <a:r>
              <a:rPr spc="80" dirty="0"/>
              <a:t> </a:t>
            </a:r>
            <a:r>
              <a:rPr spc="10" dirty="0"/>
              <a:t>E</a:t>
            </a:r>
            <a:r>
              <a:rPr spc="25" dirty="0"/>
              <a:t> </a:t>
            </a:r>
            <a:r>
              <a:rPr spc="15" dirty="0"/>
              <a:t>D</a:t>
            </a:r>
            <a:r>
              <a:rPr spc="30" dirty="0"/>
              <a:t> </a:t>
            </a:r>
            <a:r>
              <a:rPr spc="5" dirty="0"/>
              <a:t>.</a:t>
            </a:r>
          </a:p>
        </p:txBody>
      </p:sp>
      <p:sp>
        <p:nvSpPr>
          <p:cNvPr id="6" name="object 6"/>
          <p:cNvSpPr txBox="1"/>
          <p:nvPr/>
        </p:nvSpPr>
        <p:spPr>
          <a:xfrm>
            <a:off x="5570220" y="6443821"/>
            <a:ext cx="91440" cy="168275"/>
          </a:xfrm>
          <a:prstGeom prst="rect">
            <a:avLst/>
          </a:prstGeom>
        </p:spPr>
        <p:txBody>
          <a:bodyPr vert="horz" wrap="square" lIns="0" tIns="0" rIns="0" bIns="0" rtlCol="0">
            <a:spAutoFit/>
          </a:bodyPr>
          <a:lstStyle/>
          <a:p>
            <a:pPr marL="12700">
              <a:lnSpc>
                <a:spcPts val="1165"/>
              </a:lnSpc>
            </a:pPr>
            <a:r>
              <a:rPr sz="1100" spc="10" dirty="0">
                <a:solidFill>
                  <a:srgbClr val="BEBEBE"/>
                </a:solidFill>
                <a:latin typeface="Carlito"/>
                <a:cs typeface="Carlito"/>
              </a:rPr>
              <a:t>|</a:t>
            </a:r>
            <a:endParaRPr sz="1100">
              <a:latin typeface="Carlito"/>
              <a:cs typeface="Carlito"/>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pic>
        <p:nvPicPr>
          <p:cNvPr id="9" name="Picture 8">
            <a:extLst>
              <a:ext uri="{FF2B5EF4-FFF2-40B4-BE49-F238E27FC236}">
                <a16:creationId xmlns:a16="http://schemas.microsoft.com/office/drawing/2014/main" id="{2F00C70C-8391-4F53-8C0F-A08C42FA2D05}"/>
              </a:ext>
            </a:extLst>
          </p:cNvPr>
          <p:cNvPicPr>
            <a:picLocks noChangeAspect="1"/>
          </p:cNvPicPr>
          <p:nvPr/>
        </p:nvPicPr>
        <p:blipFill>
          <a:blip r:embed="rId2"/>
          <a:stretch>
            <a:fillRect/>
          </a:stretch>
        </p:blipFill>
        <p:spPr>
          <a:xfrm>
            <a:off x="1447800" y="1066800"/>
            <a:ext cx="9220200" cy="4191000"/>
          </a:xfrm>
          <a:prstGeom prst="rect">
            <a:avLst/>
          </a:prstGeom>
        </p:spPr>
      </p:pic>
    </p:spTree>
    <p:extLst>
      <p:ext uri="{BB962C8B-B14F-4D97-AF65-F5344CB8AC3E}">
        <p14:creationId xmlns:p14="http://schemas.microsoft.com/office/powerpoint/2010/main" val="198280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6400" y="6019800"/>
            <a:ext cx="10029825" cy="657225"/>
          </a:xfrm>
          <a:custGeom>
            <a:avLst/>
            <a:gdLst/>
            <a:ahLst/>
            <a:cxnLst/>
            <a:rect l="l" t="t" r="r" b="b"/>
            <a:pathLst>
              <a:path w="10029825" h="657225">
                <a:moveTo>
                  <a:pt x="9610725" y="333375"/>
                </a:moveTo>
                <a:lnTo>
                  <a:pt x="0" y="333375"/>
                </a:lnTo>
                <a:lnTo>
                  <a:pt x="0" y="657225"/>
                </a:lnTo>
                <a:lnTo>
                  <a:pt x="9610725" y="657225"/>
                </a:lnTo>
                <a:lnTo>
                  <a:pt x="9610725" y="333375"/>
                </a:lnTo>
                <a:close/>
              </a:path>
              <a:path w="10029825" h="657225">
                <a:moveTo>
                  <a:pt x="10029825" y="0"/>
                </a:moveTo>
                <a:lnTo>
                  <a:pt x="9677400" y="0"/>
                </a:lnTo>
                <a:lnTo>
                  <a:pt x="9677400" y="333375"/>
                </a:lnTo>
                <a:lnTo>
                  <a:pt x="10029825" y="333375"/>
                </a:lnTo>
                <a:lnTo>
                  <a:pt x="10029825"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xfrm>
            <a:off x="4085970" y="3204528"/>
            <a:ext cx="2867025" cy="439223"/>
          </a:xfrm>
          <a:prstGeom prst="rect">
            <a:avLst/>
          </a:prstGeom>
        </p:spPr>
        <p:txBody>
          <a:bodyPr vert="horz" wrap="square" lIns="0" tIns="15875" rIns="0" bIns="0" rtlCol="0">
            <a:spAutoFit/>
          </a:bodyPr>
          <a:lstStyle/>
          <a:p>
            <a:pPr marL="321945">
              <a:lnSpc>
                <a:spcPct val="100000"/>
              </a:lnSpc>
              <a:spcBef>
                <a:spcPts val="125"/>
              </a:spcBef>
              <a:tabLst>
                <a:tab pos="1816735" algn="l"/>
              </a:tabLst>
            </a:pPr>
            <a:r>
              <a:rPr lang="en-IN" b="1" spc="305" dirty="0"/>
              <a:t>“T</a:t>
            </a:r>
            <a:r>
              <a:rPr lang="en-IN" b="1" spc="285" dirty="0"/>
              <a:t>H</a:t>
            </a:r>
            <a:r>
              <a:rPr lang="en-IN" b="1" spc="300" dirty="0"/>
              <a:t>A</a:t>
            </a:r>
            <a:r>
              <a:rPr lang="en-IN" b="1" spc="285" dirty="0"/>
              <a:t>N</a:t>
            </a:r>
            <a:r>
              <a:rPr lang="en-IN" b="1" spc="15" dirty="0"/>
              <a:t>K</a:t>
            </a:r>
            <a:r>
              <a:rPr lang="en-IN" b="1" dirty="0"/>
              <a:t>	</a:t>
            </a:r>
            <a:r>
              <a:rPr lang="en-IN" b="1" spc="295" dirty="0"/>
              <a:t>Y</a:t>
            </a:r>
            <a:r>
              <a:rPr lang="en-IN" b="1" spc="280" dirty="0"/>
              <a:t>O</a:t>
            </a:r>
            <a:r>
              <a:rPr lang="en-IN" b="1" spc="15" dirty="0"/>
              <a:t>U”</a:t>
            </a:r>
            <a:endParaRPr b="1" spc="1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595"/>
              </a:lnSpc>
            </a:pPr>
            <a:fld id="{81D60167-4931-47E6-BA6A-407CBD079E47}" type="slidenum">
              <a:rPr spc="10" dirty="0"/>
              <a:t>14</a:t>
            </a:fld>
            <a:endParaRPr spc="10"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165"/>
              </a:lnSpc>
            </a:pPr>
            <a:r>
              <a:rPr spc="20" dirty="0"/>
              <a:t>©</a:t>
            </a:r>
            <a:r>
              <a:rPr spc="80" dirty="0"/>
              <a:t> </a:t>
            </a:r>
            <a:r>
              <a:rPr spc="10" dirty="0"/>
              <a:t>C</a:t>
            </a:r>
            <a:r>
              <a:rPr spc="50" dirty="0"/>
              <a:t> </a:t>
            </a:r>
            <a:r>
              <a:rPr spc="15" dirty="0"/>
              <a:t>O</a:t>
            </a:r>
            <a:r>
              <a:rPr spc="50" dirty="0"/>
              <a:t> </a:t>
            </a:r>
            <a:r>
              <a:rPr spc="10" dirty="0"/>
              <a:t>P</a:t>
            </a:r>
            <a:r>
              <a:rPr spc="60" dirty="0"/>
              <a:t> </a:t>
            </a:r>
            <a:r>
              <a:rPr spc="10" dirty="0"/>
              <a:t>Y</a:t>
            </a:r>
            <a:r>
              <a:rPr spc="25" dirty="0"/>
              <a:t> </a:t>
            </a:r>
            <a:r>
              <a:rPr spc="10" dirty="0"/>
              <a:t>R</a:t>
            </a:r>
            <a:r>
              <a:rPr spc="35" dirty="0"/>
              <a:t> </a:t>
            </a:r>
            <a:r>
              <a:rPr spc="5" dirty="0"/>
              <a:t>I</a:t>
            </a:r>
            <a:r>
              <a:rPr spc="65" dirty="0"/>
              <a:t> </a:t>
            </a:r>
            <a:r>
              <a:rPr spc="15" dirty="0"/>
              <a:t>G H </a:t>
            </a:r>
            <a:r>
              <a:rPr spc="10" dirty="0"/>
              <a:t>T</a:t>
            </a:r>
            <a:r>
              <a:rPr spc="25" dirty="0"/>
              <a:t> </a:t>
            </a:r>
            <a:r>
              <a:rPr spc="10" dirty="0"/>
              <a:t>S</a:t>
            </a:r>
            <a:r>
              <a:rPr spc="55" dirty="0"/>
              <a:t> </a:t>
            </a:r>
            <a:r>
              <a:rPr spc="5" dirty="0"/>
              <a:t>.</a:t>
            </a:r>
            <a:r>
              <a:rPr spc="180" dirty="0"/>
              <a:t> </a:t>
            </a:r>
            <a:r>
              <a:rPr spc="10" dirty="0"/>
              <a:t>A</a:t>
            </a:r>
            <a:r>
              <a:rPr spc="70" dirty="0"/>
              <a:t> </a:t>
            </a:r>
            <a:r>
              <a:rPr spc="10" dirty="0"/>
              <a:t>L</a:t>
            </a:r>
            <a:r>
              <a:rPr spc="25" dirty="0"/>
              <a:t> </a:t>
            </a:r>
            <a:r>
              <a:rPr spc="10" dirty="0"/>
              <a:t>L</a:t>
            </a:r>
            <a:r>
              <a:rPr spc="25" dirty="0"/>
              <a:t> </a:t>
            </a:r>
            <a:r>
              <a:rPr spc="10" dirty="0"/>
              <a:t>R</a:t>
            </a:r>
            <a:r>
              <a:rPr spc="35" dirty="0"/>
              <a:t> </a:t>
            </a:r>
            <a:r>
              <a:rPr spc="5" dirty="0"/>
              <a:t>I</a:t>
            </a:r>
            <a:r>
              <a:rPr spc="60" dirty="0"/>
              <a:t> </a:t>
            </a:r>
            <a:r>
              <a:rPr spc="15" dirty="0"/>
              <a:t>G H</a:t>
            </a:r>
            <a:r>
              <a:rPr spc="20" dirty="0"/>
              <a:t> </a:t>
            </a:r>
            <a:r>
              <a:rPr spc="10" dirty="0"/>
              <a:t>T</a:t>
            </a:r>
            <a:r>
              <a:rPr spc="25" dirty="0"/>
              <a:t> </a:t>
            </a:r>
            <a:r>
              <a:rPr spc="10" dirty="0"/>
              <a:t>S</a:t>
            </a:r>
            <a:r>
              <a:rPr spc="135" dirty="0"/>
              <a:t> </a:t>
            </a:r>
            <a:r>
              <a:rPr spc="10" dirty="0"/>
              <a:t>R</a:t>
            </a:r>
            <a:r>
              <a:rPr spc="35" dirty="0"/>
              <a:t> </a:t>
            </a:r>
            <a:r>
              <a:rPr spc="10" dirty="0"/>
              <a:t>E</a:t>
            </a:r>
            <a:r>
              <a:rPr spc="20" dirty="0"/>
              <a:t> </a:t>
            </a:r>
            <a:r>
              <a:rPr spc="10" dirty="0"/>
              <a:t>S</a:t>
            </a:r>
            <a:r>
              <a:rPr spc="55" dirty="0"/>
              <a:t> </a:t>
            </a:r>
            <a:r>
              <a:rPr spc="10" dirty="0"/>
              <a:t>E</a:t>
            </a:r>
            <a:r>
              <a:rPr spc="25" dirty="0"/>
              <a:t> </a:t>
            </a:r>
            <a:r>
              <a:rPr spc="10" dirty="0"/>
              <a:t>R</a:t>
            </a:r>
            <a:r>
              <a:rPr spc="35" dirty="0"/>
              <a:t> </a:t>
            </a:r>
            <a:r>
              <a:rPr spc="10" dirty="0"/>
              <a:t>V</a:t>
            </a:r>
            <a:r>
              <a:rPr spc="80" dirty="0"/>
              <a:t> </a:t>
            </a:r>
            <a:r>
              <a:rPr spc="10" dirty="0"/>
              <a:t>E</a:t>
            </a:r>
            <a:r>
              <a:rPr spc="25" dirty="0"/>
              <a:t> </a:t>
            </a:r>
            <a:r>
              <a:rPr spc="15" dirty="0"/>
              <a:t>D</a:t>
            </a:r>
            <a:r>
              <a:rPr spc="30" dirty="0"/>
              <a:t> </a:t>
            </a:r>
            <a:r>
              <a:rPr spc="5" dirty="0"/>
              <a:t>.</a:t>
            </a:r>
          </a:p>
        </p:txBody>
      </p:sp>
      <p:sp>
        <p:nvSpPr>
          <p:cNvPr id="7" name="object 7"/>
          <p:cNvSpPr txBox="1"/>
          <p:nvPr/>
        </p:nvSpPr>
        <p:spPr>
          <a:xfrm>
            <a:off x="5570220" y="6443821"/>
            <a:ext cx="91440" cy="168275"/>
          </a:xfrm>
          <a:prstGeom prst="rect">
            <a:avLst/>
          </a:prstGeom>
        </p:spPr>
        <p:txBody>
          <a:bodyPr vert="horz" wrap="square" lIns="0" tIns="0" rIns="0" bIns="0" rtlCol="0">
            <a:spAutoFit/>
          </a:bodyPr>
          <a:lstStyle/>
          <a:p>
            <a:pPr marL="12700">
              <a:lnSpc>
                <a:spcPts val="1165"/>
              </a:lnSpc>
            </a:pPr>
            <a:r>
              <a:rPr sz="1100" spc="10" dirty="0">
                <a:solidFill>
                  <a:srgbClr val="BEBEBE"/>
                </a:solidFill>
                <a:latin typeface="Carlito"/>
                <a:cs typeface="Carlito"/>
              </a:rPr>
              <a:t>|</a:t>
            </a:r>
            <a:endParaRPr sz="1100">
              <a:latin typeface="Carlito"/>
              <a:cs typeface="Carlito"/>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sp>
        <p:nvSpPr>
          <p:cNvPr id="4" name="object 4"/>
          <p:cNvSpPr txBox="1"/>
          <p:nvPr/>
        </p:nvSpPr>
        <p:spPr>
          <a:xfrm>
            <a:off x="4228146" y="4216176"/>
            <a:ext cx="2867025" cy="1862626"/>
          </a:xfrm>
          <a:prstGeom prst="rect">
            <a:avLst/>
          </a:prstGeom>
        </p:spPr>
        <p:txBody>
          <a:bodyPr vert="horz" wrap="square" lIns="0" tIns="158115" rIns="0" bIns="0" rtlCol="0">
            <a:spAutoFit/>
          </a:bodyPr>
          <a:lstStyle/>
          <a:p>
            <a:pPr marL="1905" algn="ctr">
              <a:lnSpc>
                <a:spcPct val="100000"/>
              </a:lnSpc>
              <a:spcBef>
                <a:spcPts val="1245"/>
              </a:spcBef>
            </a:pPr>
            <a:r>
              <a:rPr sz="1800" spc="-5" dirty="0">
                <a:solidFill>
                  <a:srgbClr val="C8C32E"/>
                </a:solidFill>
                <a:latin typeface="RobotoRegular"/>
                <a:cs typeface="RobotoRegular"/>
              </a:rPr>
              <a:t>+91 </a:t>
            </a:r>
            <a:r>
              <a:rPr sz="1800" spc="-20" dirty="0">
                <a:solidFill>
                  <a:srgbClr val="C8C32E"/>
                </a:solidFill>
                <a:latin typeface="RobotoRegular"/>
                <a:cs typeface="RobotoRegular"/>
              </a:rPr>
              <a:t>40</a:t>
            </a:r>
            <a:r>
              <a:rPr sz="1800" dirty="0">
                <a:solidFill>
                  <a:srgbClr val="C8C32E"/>
                </a:solidFill>
                <a:latin typeface="RobotoRegular"/>
                <a:cs typeface="RobotoRegular"/>
              </a:rPr>
              <a:t> </a:t>
            </a:r>
            <a:r>
              <a:rPr sz="1800" spc="-35" dirty="0">
                <a:solidFill>
                  <a:srgbClr val="C8C32E"/>
                </a:solidFill>
                <a:latin typeface="RobotoRegular"/>
                <a:cs typeface="RobotoRegular"/>
              </a:rPr>
              <a:t>48551939</a:t>
            </a:r>
            <a:endParaRPr sz="2100" dirty="0">
              <a:latin typeface="RobotoRegular"/>
              <a:cs typeface="RobotoRegular"/>
            </a:endParaRPr>
          </a:p>
          <a:p>
            <a:pPr marL="12700" marR="5080" algn="ctr">
              <a:lnSpc>
                <a:spcPct val="151300"/>
              </a:lnSpc>
              <a:spcBef>
                <a:spcPts val="1720"/>
              </a:spcBef>
            </a:pPr>
            <a:r>
              <a:rPr sz="1800" u="sng" spc="25" dirty="0">
                <a:uFill>
                  <a:solidFill>
                    <a:srgbClr val="000000"/>
                  </a:solidFill>
                </a:uFill>
                <a:latin typeface="RobotoRegular"/>
                <a:cs typeface="RobotoRegular"/>
                <a:hlinkClick r:id="rId2"/>
              </a:rPr>
              <a:t>c</a:t>
            </a:r>
            <a:r>
              <a:rPr sz="1800" u="sng" spc="20" dirty="0">
                <a:uFill>
                  <a:solidFill>
                    <a:srgbClr val="000000"/>
                  </a:solidFill>
                </a:uFill>
                <a:latin typeface="RobotoRegular"/>
                <a:cs typeface="RobotoRegular"/>
                <a:hlinkClick r:id="rId2"/>
              </a:rPr>
              <a:t>o</a:t>
            </a:r>
            <a:r>
              <a:rPr sz="1800" u="sng" spc="-25" dirty="0">
                <a:uFill>
                  <a:solidFill>
                    <a:srgbClr val="000000"/>
                  </a:solidFill>
                </a:uFill>
                <a:latin typeface="RobotoRegular"/>
                <a:cs typeface="RobotoRegular"/>
                <a:hlinkClick r:id="rId2"/>
              </a:rPr>
              <a:t>n</a:t>
            </a:r>
            <a:r>
              <a:rPr sz="1800" u="sng" spc="5" dirty="0">
                <a:uFill>
                  <a:solidFill>
                    <a:srgbClr val="000000"/>
                  </a:solidFill>
                </a:uFill>
                <a:latin typeface="RobotoRegular"/>
                <a:cs typeface="RobotoRegular"/>
                <a:hlinkClick r:id="rId2"/>
              </a:rPr>
              <a:t>t</a:t>
            </a:r>
            <a:r>
              <a:rPr sz="1800" u="sng" spc="-10" dirty="0">
                <a:uFill>
                  <a:solidFill>
                    <a:srgbClr val="000000"/>
                  </a:solidFill>
                </a:uFill>
                <a:latin typeface="RobotoRegular"/>
                <a:cs typeface="RobotoRegular"/>
                <a:hlinkClick r:id="rId2"/>
              </a:rPr>
              <a:t>a</a:t>
            </a:r>
            <a:r>
              <a:rPr sz="1800" u="sng" spc="25" dirty="0">
                <a:uFill>
                  <a:solidFill>
                    <a:srgbClr val="000000"/>
                  </a:solidFill>
                </a:uFill>
                <a:latin typeface="RobotoRegular"/>
                <a:cs typeface="RobotoRegular"/>
                <a:hlinkClick r:id="rId2"/>
              </a:rPr>
              <a:t>c</a:t>
            </a:r>
            <a:r>
              <a:rPr sz="1800" u="sng" spc="5" dirty="0">
                <a:uFill>
                  <a:solidFill>
                    <a:srgbClr val="000000"/>
                  </a:solidFill>
                </a:uFill>
                <a:latin typeface="RobotoRegular"/>
                <a:cs typeface="RobotoRegular"/>
                <a:hlinkClick r:id="rId2"/>
              </a:rPr>
              <a:t>t</a:t>
            </a:r>
            <a:r>
              <a:rPr sz="1800" u="sng" spc="25" dirty="0">
                <a:uFill>
                  <a:solidFill>
                    <a:srgbClr val="000000"/>
                  </a:solidFill>
                </a:uFill>
                <a:latin typeface="RobotoRegular"/>
                <a:cs typeface="RobotoRegular"/>
                <a:hlinkClick r:id="rId2"/>
              </a:rPr>
              <a:t>@</a:t>
            </a:r>
            <a:r>
              <a:rPr sz="1800" u="sng" spc="-10" dirty="0">
                <a:uFill>
                  <a:solidFill>
                    <a:srgbClr val="000000"/>
                  </a:solidFill>
                </a:uFill>
                <a:latin typeface="RobotoRegular"/>
                <a:cs typeface="RobotoRegular"/>
                <a:hlinkClick r:id="rId2"/>
              </a:rPr>
              <a:t>a</a:t>
            </a:r>
            <a:r>
              <a:rPr sz="1800" u="sng" spc="25" dirty="0">
                <a:uFill>
                  <a:solidFill>
                    <a:srgbClr val="000000"/>
                  </a:solidFill>
                </a:uFill>
                <a:latin typeface="RobotoRegular"/>
                <a:cs typeface="RobotoRegular"/>
                <a:hlinkClick r:id="rId2"/>
              </a:rPr>
              <a:t>c</a:t>
            </a:r>
            <a:r>
              <a:rPr sz="1800" u="sng" spc="-20" dirty="0">
                <a:uFill>
                  <a:solidFill>
                    <a:srgbClr val="000000"/>
                  </a:solidFill>
                </a:uFill>
                <a:latin typeface="RobotoRegular"/>
                <a:cs typeface="RobotoRegular"/>
                <a:hlinkClick r:id="rId2"/>
              </a:rPr>
              <a:t>h</a:t>
            </a:r>
            <a:r>
              <a:rPr sz="1800" u="sng" spc="15" dirty="0">
                <a:uFill>
                  <a:solidFill>
                    <a:srgbClr val="000000"/>
                  </a:solidFill>
                </a:uFill>
                <a:latin typeface="RobotoRegular"/>
                <a:cs typeface="RobotoRegular"/>
                <a:hlinkClick r:id="rId2"/>
              </a:rPr>
              <a:t>e</a:t>
            </a:r>
            <a:r>
              <a:rPr sz="1800" u="sng" spc="-15" dirty="0">
                <a:uFill>
                  <a:solidFill>
                    <a:srgbClr val="000000"/>
                  </a:solidFill>
                </a:uFill>
                <a:latin typeface="RobotoRegular"/>
                <a:cs typeface="RobotoRegular"/>
                <a:hlinkClick r:id="rId2"/>
              </a:rPr>
              <a:t>r</a:t>
            </a:r>
            <a:r>
              <a:rPr sz="1800" u="sng" spc="20" dirty="0">
                <a:uFill>
                  <a:solidFill>
                    <a:srgbClr val="000000"/>
                  </a:solidFill>
                </a:uFill>
                <a:latin typeface="RobotoRegular"/>
                <a:cs typeface="RobotoRegular"/>
                <a:hlinkClick r:id="rId2"/>
              </a:rPr>
              <a:t>o</a:t>
            </a:r>
            <a:r>
              <a:rPr sz="1800" u="sng" dirty="0">
                <a:uFill>
                  <a:solidFill>
                    <a:srgbClr val="000000"/>
                  </a:solidFill>
                </a:uFill>
                <a:latin typeface="RobotoRegular"/>
                <a:cs typeface="RobotoRegular"/>
                <a:hlinkClick r:id="rId2"/>
              </a:rPr>
              <a:t>n</a:t>
            </a:r>
            <a:r>
              <a:rPr sz="1800" u="sng" spc="25" dirty="0">
                <a:uFill>
                  <a:solidFill>
                    <a:srgbClr val="000000"/>
                  </a:solidFill>
                </a:uFill>
                <a:latin typeface="RobotoRegular"/>
                <a:cs typeface="RobotoRegular"/>
                <a:hlinkClick r:id="rId2"/>
              </a:rPr>
              <a:t>-</a:t>
            </a:r>
            <a:r>
              <a:rPr sz="1800" u="sng" spc="10" dirty="0">
                <a:uFill>
                  <a:solidFill>
                    <a:srgbClr val="000000"/>
                  </a:solidFill>
                </a:uFill>
                <a:latin typeface="RobotoRegular"/>
                <a:cs typeface="RobotoRegular"/>
                <a:hlinkClick r:id="rId2"/>
              </a:rPr>
              <a:t>t</a:t>
            </a:r>
            <a:r>
              <a:rPr sz="1800" u="sng" spc="15" dirty="0">
                <a:uFill>
                  <a:solidFill>
                    <a:srgbClr val="000000"/>
                  </a:solidFill>
                </a:uFill>
                <a:latin typeface="RobotoRegular"/>
                <a:cs typeface="RobotoRegular"/>
                <a:hlinkClick r:id="rId2"/>
              </a:rPr>
              <a:t>e</a:t>
            </a:r>
            <a:r>
              <a:rPr sz="1800" u="sng" spc="-45" dirty="0">
                <a:uFill>
                  <a:solidFill>
                    <a:srgbClr val="000000"/>
                  </a:solidFill>
                </a:uFill>
                <a:latin typeface="RobotoRegular"/>
                <a:cs typeface="RobotoRegular"/>
                <a:hlinkClick r:id="rId2"/>
              </a:rPr>
              <a:t>c</a:t>
            </a:r>
            <a:r>
              <a:rPr sz="1800" u="sng" spc="-20" dirty="0">
                <a:uFill>
                  <a:solidFill>
                    <a:srgbClr val="000000"/>
                  </a:solidFill>
                </a:uFill>
                <a:latin typeface="RobotoRegular"/>
                <a:cs typeface="RobotoRegular"/>
                <a:hlinkClick r:id="rId2"/>
              </a:rPr>
              <a:t>h</a:t>
            </a:r>
            <a:r>
              <a:rPr sz="1800" u="sng" spc="-25" dirty="0">
                <a:uFill>
                  <a:solidFill>
                    <a:srgbClr val="000000"/>
                  </a:solidFill>
                </a:uFill>
                <a:latin typeface="RobotoRegular"/>
                <a:cs typeface="RobotoRegular"/>
                <a:hlinkClick r:id="rId2"/>
              </a:rPr>
              <a:t>.</a:t>
            </a:r>
            <a:r>
              <a:rPr sz="1800" u="sng" spc="30" dirty="0">
                <a:uFill>
                  <a:solidFill>
                    <a:srgbClr val="000000"/>
                  </a:solidFill>
                </a:uFill>
                <a:latin typeface="RobotoRegular"/>
                <a:cs typeface="RobotoRegular"/>
                <a:hlinkClick r:id="rId2"/>
              </a:rPr>
              <a:t>c</a:t>
            </a:r>
            <a:r>
              <a:rPr sz="1800" u="sng" spc="20" dirty="0">
                <a:uFill>
                  <a:solidFill>
                    <a:srgbClr val="000000"/>
                  </a:solidFill>
                </a:uFill>
                <a:latin typeface="RobotoRegular"/>
                <a:cs typeface="RobotoRegular"/>
                <a:hlinkClick r:id="rId2"/>
              </a:rPr>
              <a:t>o</a:t>
            </a:r>
            <a:r>
              <a:rPr sz="1800" u="sng" dirty="0">
                <a:uFill>
                  <a:solidFill>
                    <a:srgbClr val="000000"/>
                  </a:solidFill>
                </a:uFill>
                <a:latin typeface="RobotoRegular"/>
                <a:cs typeface="RobotoRegular"/>
                <a:hlinkClick r:id="rId2"/>
              </a:rPr>
              <a:t>m </a:t>
            </a:r>
            <a:r>
              <a:rPr sz="1800" dirty="0">
                <a:latin typeface="RobotoRegular"/>
                <a:cs typeface="RobotoRegular"/>
              </a:rPr>
              <a:t> </a:t>
            </a:r>
            <a:r>
              <a:rPr sz="1800" u="sng" dirty="0">
                <a:uFill>
                  <a:solidFill>
                    <a:srgbClr val="000000"/>
                  </a:solidFill>
                </a:uFill>
                <a:latin typeface="RobotoRegular"/>
                <a:cs typeface="RobotoRegular"/>
                <a:hlinkClick r:id="rId3"/>
              </a:rPr>
              <a:t>www.acheron-tech.com </a:t>
            </a:r>
            <a:r>
              <a:rPr sz="1800" dirty="0">
                <a:latin typeface="RobotoRegular"/>
                <a:cs typeface="RobotoRegular"/>
              </a:rPr>
              <a:t> </a:t>
            </a:r>
            <a:r>
              <a:rPr sz="1800" spc="5" dirty="0">
                <a:latin typeface="RobotoRegular"/>
                <a:cs typeface="RobotoRegular"/>
              </a:rPr>
              <a:t>Follow </a:t>
            </a:r>
            <a:r>
              <a:rPr sz="1800" spc="-10" dirty="0">
                <a:latin typeface="RobotoRegular"/>
                <a:cs typeface="RobotoRegular"/>
              </a:rPr>
              <a:t>us</a:t>
            </a:r>
            <a:r>
              <a:rPr sz="1800" spc="-50" dirty="0">
                <a:latin typeface="RobotoRegular"/>
                <a:cs typeface="RobotoRegular"/>
              </a:rPr>
              <a:t> </a:t>
            </a:r>
            <a:r>
              <a:rPr sz="1800" u="sng" spc="10" dirty="0">
                <a:uFill>
                  <a:solidFill>
                    <a:srgbClr val="000000"/>
                  </a:solidFill>
                </a:uFill>
                <a:latin typeface="RobotoRegular"/>
                <a:cs typeface="RobotoRegular"/>
                <a:hlinkClick r:id="rId4"/>
              </a:rPr>
              <a:t>@LinkedIn</a:t>
            </a:r>
            <a:endParaRPr sz="1800" dirty="0">
              <a:latin typeface="RobotoRegular"/>
              <a:cs typeface="RobotoRegular"/>
            </a:endParaRPr>
          </a:p>
        </p:txBody>
      </p:sp>
      <p:sp>
        <p:nvSpPr>
          <p:cNvPr id="10" name="TextBox 9">
            <a:extLst>
              <a:ext uri="{FF2B5EF4-FFF2-40B4-BE49-F238E27FC236}">
                <a16:creationId xmlns:a16="http://schemas.microsoft.com/office/drawing/2014/main" id="{F48E0AF3-5FE7-4572-9D3A-6344E848A4A5}"/>
              </a:ext>
            </a:extLst>
          </p:cNvPr>
          <p:cNvSpPr txBox="1"/>
          <p:nvPr/>
        </p:nvSpPr>
        <p:spPr>
          <a:xfrm>
            <a:off x="1751721" y="815217"/>
            <a:ext cx="8688556" cy="2062103"/>
          </a:xfrm>
          <a:prstGeom prst="rect">
            <a:avLst/>
          </a:prstGeom>
          <a:noFill/>
        </p:spPr>
        <p:txBody>
          <a:bodyPr wrap="square">
            <a:spAutoFit/>
          </a:bodyPr>
          <a:lstStyle/>
          <a:p>
            <a:pPr algn="ctr"/>
            <a:r>
              <a:rPr lang="en-US" sz="3200" b="0" i="0" dirty="0">
                <a:effectLst/>
                <a:latin typeface="Aldhabi" panose="01000000000000000000" pitchFamily="2" charset="-78"/>
                <a:cs typeface="Aldhabi" panose="01000000000000000000" pitchFamily="2" charset="-78"/>
              </a:rPr>
              <a:t>We as a team rendered our efforts in every line of code with complete conviction and commitment. Mistakes, errors, incompletions travelled with us and taught us many things which we can't even articulate. we feel proud to be a part in this and with all our heads high and chins up saying…</a:t>
            </a:r>
            <a:endParaRPr lang="en-IN" sz="3200" dirty="0">
              <a:latin typeface="Aldhabi" panose="01000000000000000000" pitchFamily="2" charset="-78"/>
              <a:cs typeface="Aldhabi" panose="01000000000000000000" pitchFamily="2"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6400" y="6019800"/>
            <a:ext cx="10029825" cy="657225"/>
          </a:xfrm>
          <a:custGeom>
            <a:avLst/>
            <a:gdLst/>
            <a:ahLst/>
            <a:cxnLst/>
            <a:rect l="l" t="t" r="r" b="b"/>
            <a:pathLst>
              <a:path w="10029825" h="657225">
                <a:moveTo>
                  <a:pt x="9610725" y="333375"/>
                </a:moveTo>
                <a:lnTo>
                  <a:pt x="0" y="333375"/>
                </a:lnTo>
                <a:lnTo>
                  <a:pt x="0" y="657225"/>
                </a:lnTo>
                <a:lnTo>
                  <a:pt x="9610725" y="657225"/>
                </a:lnTo>
                <a:lnTo>
                  <a:pt x="9610725" y="333375"/>
                </a:lnTo>
                <a:close/>
              </a:path>
              <a:path w="10029825" h="657225">
                <a:moveTo>
                  <a:pt x="10029825" y="0"/>
                </a:moveTo>
                <a:lnTo>
                  <a:pt x="9677400" y="0"/>
                </a:lnTo>
                <a:lnTo>
                  <a:pt x="9677400" y="333375"/>
                </a:lnTo>
                <a:lnTo>
                  <a:pt x="10029825" y="333375"/>
                </a:lnTo>
                <a:lnTo>
                  <a:pt x="10029825"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xfrm>
            <a:off x="4341432" y="160888"/>
            <a:ext cx="5335967" cy="570669"/>
          </a:xfrm>
          <a:prstGeom prst="rect">
            <a:avLst/>
          </a:prstGeom>
        </p:spPr>
        <p:txBody>
          <a:bodyPr vert="horz" wrap="square" lIns="0" tIns="16510" rIns="0" bIns="0" rtlCol="0">
            <a:spAutoFit/>
          </a:bodyPr>
          <a:lstStyle/>
          <a:p>
            <a:pPr marL="12700">
              <a:lnSpc>
                <a:spcPct val="100000"/>
              </a:lnSpc>
              <a:spcBef>
                <a:spcPts val="130"/>
              </a:spcBef>
              <a:tabLst>
                <a:tab pos="2964815" algn="l"/>
              </a:tabLst>
            </a:pPr>
            <a:r>
              <a:rPr lang="en-IN" sz="3600" spc="305" dirty="0">
                <a:solidFill>
                  <a:srgbClr val="C8C32E"/>
                </a:solidFill>
              </a:rPr>
              <a:t>We are Gryffindor’s</a:t>
            </a:r>
            <a:endParaRPr lang="en-IN" sz="360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595"/>
              </a:lnSpc>
            </a:pPr>
            <a:fld id="{81D60167-4931-47E6-BA6A-407CBD079E47}" type="slidenum">
              <a:rPr spc="10" dirty="0"/>
              <a:t>2</a:t>
            </a:fld>
            <a:endParaRPr spc="10"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165"/>
              </a:lnSpc>
            </a:pPr>
            <a:r>
              <a:rPr spc="20" dirty="0"/>
              <a:t>©</a:t>
            </a:r>
            <a:r>
              <a:rPr spc="80" dirty="0"/>
              <a:t> </a:t>
            </a:r>
            <a:r>
              <a:rPr spc="10" dirty="0"/>
              <a:t>C</a:t>
            </a:r>
            <a:r>
              <a:rPr spc="50" dirty="0"/>
              <a:t> </a:t>
            </a:r>
            <a:r>
              <a:rPr spc="15" dirty="0"/>
              <a:t>O</a:t>
            </a:r>
            <a:r>
              <a:rPr spc="50" dirty="0"/>
              <a:t> </a:t>
            </a:r>
            <a:r>
              <a:rPr spc="10" dirty="0"/>
              <a:t>P</a:t>
            </a:r>
            <a:r>
              <a:rPr spc="60" dirty="0"/>
              <a:t> </a:t>
            </a:r>
            <a:r>
              <a:rPr spc="10" dirty="0"/>
              <a:t>Y</a:t>
            </a:r>
            <a:r>
              <a:rPr spc="25" dirty="0"/>
              <a:t> </a:t>
            </a:r>
            <a:r>
              <a:rPr spc="10" dirty="0"/>
              <a:t>R</a:t>
            </a:r>
            <a:r>
              <a:rPr spc="35" dirty="0"/>
              <a:t> </a:t>
            </a:r>
            <a:r>
              <a:rPr spc="5" dirty="0"/>
              <a:t>I</a:t>
            </a:r>
            <a:r>
              <a:rPr spc="65" dirty="0"/>
              <a:t> </a:t>
            </a:r>
            <a:r>
              <a:rPr spc="15" dirty="0"/>
              <a:t>G H </a:t>
            </a:r>
            <a:r>
              <a:rPr spc="10" dirty="0"/>
              <a:t>T</a:t>
            </a:r>
            <a:r>
              <a:rPr spc="25" dirty="0"/>
              <a:t> </a:t>
            </a:r>
            <a:r>
              <a:rPr spc="10" dirty="0"/>
              <a:t>S</a:t>
            </a:r>
            <a:r>
              <a:rPr spc="55" dirty="0"/>
              <a:t> </a:t>
            </a:r>
            <a:r>
              <a:rPr spc="5" dirty="0"/>
              <a:t>.</a:t>
            </a:r>
            <a:r>
              <a:rPr spc="180" dirty="0"/>
              <a:t> </a:t>
            </a:r>
            <a:r>
              <a:rPr spc="10" dirty="0"/>
              <a:t>A</a:t>
            </a:r>
            <a:r>
              <a:rPr spc="70" dirty="0"/>
              <a:t> </a:t>
            </a:r>
            <a:r>
              <a:rPr spc="10" dirty="0"/>
              <a:t>L</a:t>
            </a:r>
            <a:r>
              <a:rPr spc="25" dirty="0"/>
              <a:t> </a:t>
            </a:r>
            <a:r>
              <a:rPr spc="10" dirty="0"/>
              <a:t>L</a:t>
            </a:r>
            <a:r>
              <a:rPr spc="25" dirty="0"/>
              <a:t> </a:t>
            </a:r>
            <a:r>
              <a:rPr spc="10" dirty="0"/>
              <a:t>R</a:t>
            </a:r>
            <a:r>
              <a:rPr spc="35" dirty="0"/>
              <a:t> </a:t>
            </a:r>
            <a:r>
              <a:rPr spc="5" dirty="0"/>
              <a:t>I</a:t>
            </a:r>
            <a:r>
              <a:rPr spc="60" dirty="0"/>
              <a:t> </a:t>
            </a:r>
            <a:r>
              <a:rPr spc="15" dirty="0"/>
              <a:t>G H</a:t>
            </a:r>
            <a:r>
              <a:rPr spc="20" dirty="0"/>
              <a:t> </a:t>
            </a:r>
            <a:r>
              <a:rPr spc="10" dirty="0"/>
              <a:t>T</a:t>
            </a:r>
            <a:r>
              <a:rPr spc="25" dirty="0"/>
              <a:t> </a:t>
            </a:r>
            <a:r>
              <a:rPr spc="10" dirty="0"/>
              <a:t>S</a:t>
            </a:r>
            <a:r>
              <a:rPr spc="135" dirty="0"/>
              <a:t> </a:t>
            </a:r>
            <a:r>
              <a:rPr spc="10" dirty="0"/>
              <a:t>R</a:t>
            </a:r>
            <a:r>
              <a:rPr spc="35" dirty="0"/>
              <a:t> </a:t>
            </a:r>
            <a:r>
              <a:rPr spc="10" dirty="0"/>
              <a:t>E</a:t>
            </a:r>
            <a:r>
              <a:rPr spc="20" dirty="0"/>
              <a:t> </a:t>
            </a:r>
            <a:r>
              <a:rPr spc="10" dirty="0"/>
              <a:t>S</a:t>
            </a:r>
            <a:r>
              <a:rPr spc="55" dirty="0"/>
              <a:t> </a:t>
            </a:r>
            <a:r>
              <a:rPr spc="10" dirty="0"/>
              <a:t>E</a:t>
            </a:r>
            <a:r>
              <a:rPr spc="25" dirty="0"/>
              <a:t> </a:t>
            </a:r>
            <a:r>
              <a:rPr spc="10" dirty="0"/>
              <a:t>R</a:t>
            </a:r>
            <a:r>
              <a:rPr spc="35" dirty="0"/>
              <a:t> </a:t>
            </a:r>
            <a:r>
              <a:rPr spc="10" dirty="0"/>
              <a:t>V</a:t>
            </a:r>
            <a:r>
              <a:rPr spc="80" dirty="0"/>
              <a:t> </a:t>
            </a:r>
            <a:r>
              <a:rPr spc="10" dirty="0"/>
              <a:t>E</a:t>
            </a:r>
            <a:r>
              <a:rPr spc="25" dirty="0"/>
              <a:t> </a:t>
            </a:r>
            <a:r>
              <a:rPr spc="15" dirty="0"/>
              <a:t>D</a:t>
            </a:r>
            <a:r>
              <a:rPr spc="30" dirty="0"/>
              <a:t> </a:t>
            </a:r>
            <a:r>
              <a:rPr spc="5" dirty="0"/>
              <a:t>.</a:t>
            </a:r>
          </a:p>
        </p:txBody>
      </p:sp>
      <p:sp>
        <p:nvSpPr>
          <p:cNvPr id="8" name="object 8"/>
          <p:cNvSpPr txBox="1"/>
          <p:nvPr/>
        </p:nvSpPr>
        <p:spPr>
          <a:xfrm>
            <a:off x="5570220" y="6443821"/>
            <a:ext cx="91440" cy="168275"/>
          </a:xfrm>
          <a:prstGeom prst="rect">
            <a:avLst/>
          </a:prstGeom>
        </p:spPr>
        <p:txBody>
          <a:bodyPr vert="horz" wrap="square" lIns="0" tIns="0" rIns="0" bIns="0" rtlCol="0">
            <a:spAutoFit/>
          </a:bodyPr>
          <a:lstStyle/>
          <a:p>
            <a:pPr marL="12700">
              <a:lnSpc>
                <a:spcPts val="1165"/>
              </a:lnSpc>
            </a:pPr>
            <a:r>
              <a:rPr sz="1100" spc="10" dirty="0">
                <a:solidFill>
                  <a:srgbClr val="BEBEBE"/>
                </a:solidFill>
                <a:latin typeface="Carlito"/>
                <a:cs typeface="Carlito"/>
              </a:rPr>
              <a:t>|</a:t>
            </a:r>
            <a:endParaRPr sz="1100">
              <a:latin typeface="Carlito"/>
              <a:cs typeface="Carlito"/>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pic>
        <p:nvPicPr>
          <p:cNvPr id="5" name="Picture 4" descr="A person in a pink dress&#10;&#10;Description automatically generated with medium confidence">
            <a:extLst>
              <a:ext uri="{FF2B5EF4-FFF2-40B4-BE49-F238E27FC236}">
                <a16:creationId xmlns:a16="http://schemas.microsoft.com/office/drawing/2014/main" id="{2874277F-516B-4336-BCC5-B955EF2E6B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81" t="1905" r="-381" b="42313"/>
          <a:stretch/>
        </p:blipFill>
        <p:spPr>
          <a:xfrm>
            <a:off x="3891422" y="3827890"/>
            <a:ext cx="1950169" cy="1933929"/>
          </a:xfrm>
          <a:prstGeom prst="flowChartConnector">
            <a:avLst/>
          </a:prstGeom>
        </p:spPr>
      </p:pic>
      <p:sp>
        <p:nvSpPr>
          <p:cNvPr id="22" name="TextBox 21">
            <a:extLst>
              <a:ext uri="{FF2B5EF4-FFF2-40B4-BE49-F238E27FC236}">
                <a16:creationId xmlns:a16="http://schemas.microsoft.com/office/drawing/2014/main" id="{20E1F9F3-A132-4FEC-B9DB-DDDFD4E7D67A}"/>
              </a:ext>
            </a:extLst>
          </p:cNvPr>
          <p:cNvSpPr txBox="1"/>
          <p:nvPr/>
        </p:nvSpPr>
        <p:spPr>
          <a:xfrm>
            <a:off x="3832303" y="3051100"/>
            <a:ext cx="1654097" cy="369332"/>
          </a:xfrm>
          <a:prstGeom prst="rect">
            <a:avLst/>
          </a:prstGeom>
          <a:noFill/>
        </p:spPr>
        <p:txBody>
          <a:bodyPr wrap="square" rtlCol="0">
            <a:spAutoFit/>
          </a:bodyPr>
          <a:lstStyle/>
          <a:p>
            <a:pPr algn="ctr"/>
            <a:r>
              <a:rPr lang="en-US" dirty="0" err="1">
                <a:latin typeface="Algerian" panose="04020705040A02060702" pitchFamily="82" charset="0"/>
              </a:rPr>
              <a:t>Dibya</a:t>
            </a:r>
            <a:r>
              <a:rPr lang="en-US" dirty="0">
                <a:latin typeface="Algerian" panose="04020705040A02060702" pitchFamily="82" charset="0"/>
              </a:rPr>
              <a:t> </a:t>
            </a:r>
            <a:endParaRPr lang="en-IN" dirty="0">
              <a:latin typeface="Algerian" panose="04020705040A02060702" pitchFamily="82" charset="0"/>
            </a:endParaRPr>
          </a:p>
        </p:txBody>
      </p:sp>
      <p:sp>
        <p:nvSpPr>
          <p:cNvPr id="24" name="TextBox 23">
            <a:extLst>
              <a:ext uri="{FF2B5EF4-FFF2-40B4-BE49-F238E27FC236}">
                <a16:creationId xmlns:a16="http://schemas.microsoft.com/office/drawing/2014/main" id="{F06E0165-CFE3-49BF-9B4D-ABC757624326}"/>
              </a:ext>
            </a:extLst>
          </p:cNvPr>
          <p:cNvSpPr txBox="1"/>
          <p:nvPr/>
        </p:nvSpPr>
        <p:spPr>
          <a:xfrm>
            <a:off x="1676400" y="3051100"/>
            <a:ext cx="1202689" cy="369332"/>
          </a:xfrm>
          <a:prstGeom prst="rect">
            <a:avLst/>
          </a:prstGeom>
          <a:noFill/>
        </p:spPr>
        <p:txBody>
          <a:bodyPr wrap="square" rtlCol="0">
            <a:spAutoFit/>
          </a:bodyPr>
          <a:lstStyle/>
          <a:p>
            <a:r>
              <a:rPr lang="en-US" dirty="0">
                <a:latin typeface="Algerian" panose="04020705040A02060702" pitchFamily="82" charset="0"/>
              </a:rPr>
              <a:t>Madhu </a:t>
            </a:r>
            <a:endParaRPr lang="en-IN" dirty="0">
              <a:latin typeface="Algerian" panose="04020705040A02060702" pitchFamily="82" charset="0"/>
            </a:endParaRPr>
          </a:p>
        </p:txBody>
      </p:sp>
      <p:sp>
        <p:nvSpPr>
          <p:cNvPr id="26" name="TextBox 25">
            <a:extLst>
              <a:ext uri="{FF2B5EF4-FFF2-40B4-BE49-F238E27FC236}">
                <a16:creationId xmlns:a16="http://schemas.microsoft.com/office/drawing/2014/main" id="{2586A535-D635-4133-A2E7-47190886C096}"/>
              </a:ext>
            </a:extLst>
          </p:cNvPr>
          <p:cNvSpPr txBox="1"/>
          <p:nvPr/>
        </p:nvSpPr>
        <p:spPr>
          <a:xfrm>
            <a:off x="6324600" y="3030110"/>
            <a:ext cx="1654097" cy="369332"/>
          </a:xfrm>
          <a:prstGeom prst="rect">
            <a:avLst/>
          </a:prstGeom>
          <a:noFill/>
        </p:spPr>
        <p:txBody>
          <a:bodyPr wrap="square" rtlCol="0">
            <a:spAutoFit/>
          </a:bodyPr>
          <a:lstStyle/>
          <a:p>
            <a:pPr algn="ctr"/>
            <a:r>
              <a:rPr lang="en-US" dirty="0">
                <a:latin typeface="Algerian" panose="04020705040A02060702" pitchFamily="82" charset="0"/>
              </a:rPr>
              <a:t>Baba</a:t>
            </a:r>
            <a:endParaRPr lang="en-IN" dirty="0">
              <a:latin typeface="Algerian" panose="04020705040A02060702" pitchFamily="82" charset="0"/>
            </a:endParaRPr>
          </a:p>
        </p:txBody>
      </p:sp>
      <p:sp>
        <p:nvSpPr>
          <p:cNvPr id="27" name="TextBox 26">
            <a:extLst>
              <a:ext uri="{FF2B5EF4-FFF2-40B4-BE49-F238E27FC236}">
                <a16:creationId xmlns:a16="http://schemas.microsoft.com/office/drawing/2014/main" id="{330FE442-6D52-407A-80E1-7F72C6326EC9}"/>
              </a:ext>
            </a:extLst>
          </p:cNvPr>
          <p:cNvSpPr txBox="1"/>
          <p:nvPr/>
        </p:nvSpPr>
        <p:spPr>
          <a:xfrm>
            <a:off x="8991600" y="3048000"/>
            <a:ext cx="1654097" cy="369332"/>
          </a:xfrm>
          <a:prstGeom prst="rect">
            <a:avLst/>
          </a:prstGeom>
          <a:noFill/>
        </p:spPr>
        <p:txBody>
          <a:bodyPr wrap="square" rtlCol="0">
            <a:spAutoFit/>
          </a:bodyPr>
          <a:lstStyle/>
          <a:p>
            <a:pPr algn="ctr"/>
            <a:r>
              <a:rPr lang="en-US" dirty="0">
                <a:latin typeface="Algerian" panose="04020705040A02060702" pitchFamily="82" charset="0"/>
              </a:rPr>
              <a:t>Sandeep</a:t>
            </a:r>
            <a:endParaRPr lang="en-IN" dirty="0">
              <a:latin typeface="Algerian" panose="04020705040A02060702" pitchFamily="82" charset="0"/>
            </a:endParaRPr>
          </a:p>
        </p:txBody>
      </p:sp>
      <p:sp>
        <p:nvSpPr>
          <p:cNvPr id="28" name="TextBox 27">
            <a:extLst>
              <a:ext uri="{FF2B5EF4-FFF2-40B4-BE49-F238E27FC236}">
                <a16:creationId xmlns:a16="http://schemas.microsoft.com/office/drawing/2014/main" id="{43AFB7FC-39DB-4C31-98DF-33987A7DB467}"/>
              </a:ext>
            </a:extLst>
          </p:cNvPr>
          <p:cNvSpPr txBox="1"/>
          <p:nvPr/>
        </p:nvSpPr>
        <p:spPr>
          <a:xfrm>
            <a:off x="3810000" y="5791200"/>
            <a:ext cx="1654097" cy="369332"/>
          </a:xfrm>
          <a:prstGeom prst="rect">
            <a:avLst/>
          </a:prstGeom>
          <a:noFill/>
        </p:spPr>
        <p:txBody>
          <a:bodyPr wrap="square" rtlCol="0">
            <a:spAutoFit/>
          </a:bodyPr>
          <a:lstStyle/>
          <a:p>
            <a:pPr algn="ctr"/>
            <a:r>
              <a:rPr lang="en-US" dirty="0">
                <a:latin typeface="Algerian" panose="04020705040A02060702" pitchFamily="82" charset="0"/>
              </a:rPr>
              <a:t>Akash</a:t>
            </a:r>
            <a:endParaRPr lang="en-IN" dirty="0">
              <a:latin typeface="Algerian" panose="04020705040A02060702" pitchFamily="82" charset="0"/>
            </a:endParaRPr>
          </a:p>
        </p:txBody>
      </p:sp>
      <p:sp>
        <p:nvSpPr>
          <p:cNvPr id="29" name="TextBox 28">
            <a:extLst>
              <a:ext uri="{FF2B5EF4-FFF2-40B4-BE49-F238E27FC236}">
                <a16:creationId xmlns:a16="http://schemas.microsoft.com/office/drawing/2014/main" id="{D544AF56-5C21-463F-8B4B-0F0A20FFCE98}"/>
              </a:ext>
            </a:extLst>
          </p:cNvPr>
          <p:cNvSpPr txBox="1"/>
          <p:nvPr/>
        </p:nvSpPr>
        <p:spPr>
          <a:xfrm>
            <a:off x="1393903" y="5791200"/>
            <a:ext cx="1654097" cy="369332"/>
          </a:xfrm>
          <a:prstGeom prst="rect">
            <a:avLst/>
          </a:prstGeom>
          <a:noFill/>
        </p:spPr>
        <p:txBody>
          <a:bodyPr wrap="square" rtlCol="0">
            <a:spAutoFit/>
          </a:bodyPr>
          <a:lstStyle/>
          <a:p>
            <a:pPr algn="ctr"/>
            <a:r>
              <a:rPr lang="en-US" dirty="0">
                <a:latin typeface="Algerian" panose="04020705040A02060702" pitchFamily="82" charset="0"/>
              </a:rPr>
              <a:t>SIKINDAR</a:t>
            </a:r>
            <a:endParaRPr lang="en-IN" dirty="0">
              <a:latin typeface="Algerian" panose="04020705040A02060702" pitchFamily="82" charset="0"/>
            </a:endParaRPr>
          </a:p>
        </p:txBody>
      </p:sp>
      <p:sp>
        <p:nvSpPr>
          <p:cNvPr id="31" name="TextBox 30">
            <a:extLst>
              <a:ext uri="{FF2B5EF4-FFF2-40B4-BE49-F238E27FC236}">
                <a16:creationId xmlns:a16="http://schemas.microsoft.com/office/drawing/2014/main" id="{D929C9D3-C25F-4FBE-9B29-E2EB6FC4C765}"/>
              </a:ext>
            </a:extLst>
          </p:cNvPr>
          <p:cNvSpPr txBox="1"/>
          <p:nvPr/>
        </p:nvSpPr>
        <p:spPr>
          <a:xfrm>
            <a:off x="6388125" y="5796831"/>
            <a:ext cx="1765275" cy="369332"/>
          </a:xfrm>
          <a:prstGeom prst="rect">
            <a:avLst/>
          </a:prstGeom>
          <a:noFill/>
        </p:spPr>
        <p:txBody>
          <a:bodyPr wrap="square" rtlCol="0">
            <a:spAutoFit/>
          </a:bodyPr>
          <a:lstStyle/>
          <a:p>
            <a:pPr algn="ctr"/>
            <a:r>
              <a:rPr lang="en-US" dirty="0">
                <a:latin typeface="Algerian" panose="04020705040A02060702" pitchFamily="82" charset="0"/>
              </a:rPr>
              <a:t>ABUTHAIR</a:t>
            </a:r>
            <a:endParaRPr lang="en-IN" dirty="0">
              <a:latin typeface="Algerian" panose="04020705040A02060702" pitchFamily="82" charset="0"/>
            </a:endParaRPr>
          </a:p>
        </p:txBody>
      </p:sp>
      <p:sp>
        <p:nvSpPr>
          <p:cNvPr id="32" name="TextBox 31">
            <a:extLst>
              <a:ext uri="{FF2B5EF4-FFF2-40B4-BE49-F238E27FC236}">
                <a16:creationId xmlns:a16="http://schemas.microsoft.com/office/drawing/2014/main" id="{1E4F9AE0-4B53-4FBC-AD84-259BD75D6682}"/>
              </a:ext>
            </a:extLst>
          </p:cNvPr>
          <p:cNvSpPr txBox="1"/>
          <p:nvPr/>
        </p:nvSpPr>
        <p:spPr>
          <a:xfrm>
            <a:off x="9022193" y="5780612"/>
            <a:ext cx="1654097" cy="369332"/>
          </a:xfrm>
          <a:prstGeom prst="rect">
            <a:avLst/>
          </a:prstGeom>
          <a:noFill/>
        </p:spPr>
        <p:txBody>
          <a:bodyPr wrap="square" rtlCol="0">
            <a:spAutoFit/>
          </a:bodyPr>
          <a:lstStyle/>
          <a:p>
            <a:pPr algn="ctr"/>
            <a:r>
              <a:rPr lang="en-US" dirty="0">
                <a:latin typeface="Algerian" panose="04020705040A02060702" pitchFamily="82" charset="0"/>
              </a:rPr>
              <a:t>AWADESH</a:t>
            </a:r>
            <a:endParaRPr lang="en-IN" dirty="0">
              <a:latin typeface="Algerian" panose="04020705040A02060702" pitchFamily="82" charset="0"/>
            </a:endParaRPr>
          </a:p>
        </p:txBody>
      </p:sp>
      <p:pic>
        <p:nvPicPr>
          <p:cNvPr id="10" name="Picture 9" descr="A person with a beard&#10;&#10;Description automatically generated with medium confidence">
            <a:extLst>
              <a:ext uri="{FF2B5EF4-FFF2-40B4-BE49-F238E27FC236}">
                <a16:creationId xmlns:a16="http://schemas.microsoft.com/office/drawing/2014/main" id="{D4DD3C7C-4E24-0263-808F-704CBB1F64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2479" y="860449"/>
            <a:ext cx="2158721" cy="2093527"/>
          </a:xfrm>
          <a:prstGeom prst="ellipse">
            <a:avLst/>
          </a:prstGeom>
        </p:spPr>
      </p:pic>
      <p:pic>
        <p:nvPicPr>
          <p:cNvPr id="16" name="Picture 15" descr="A person sitting at a table&#10;&#10;Description automatically generated with medium confidence">
            <a:extLst>
              <a:ext uri="{FF2B5EF4-FFF2-40B4-BE49-F238E27FC236}">
                <a16:creationId xmlns:a16="http://schemas.microsoft.com/office/drawing/2014/main" id="{DC3A8485-EFC9-DC74-A436-1C98B08D48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4107" y="950953"/>
            <a:ext cx="2088265" cy="2069649"/>
          </a:xfrm>
          <a:prstGeom prst="ellipse">
            <a:avLst/>
          </a:prstGeom>
        </p:spPr>
      </p:pic>
      <p:pic>
        <p:nvPicPr>
          <p:cNvPr id="21" name="Picture 20" descr="A person standing in front of a tree&#10;&#10;Description automatically generated with medium confidence">
            <a:extLst>
              <a:ext uri="{FF2B5EF4-FFF2-40B4-BE49-F238E27FC236}">
                <a16:creationId xmlns:a16="http://schemas.microsoft.com/office/drawing/2014/main" id="{50E4349F-4CB9-4EC1-35B2-FBE42A91B8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81307" y="899211"/>
            <a:ext cx="1972093" cy="1920488"/>
          </a:xfrm>
          <a:prstGeom prst="ellipse">
            <a:avLst/>
          </a:prstGeom>
        </p:spPr>
      </p:pic>
      <p:pic>
        <p:nvPicPr>
          <p:cNvPr id="33" name="Picture 32" descr="A picture containing outdoor, tree, person, person&#10;&#10;Description automatically generated">
            <a:extLst>
              <a:ext uri="{FF2B5EF4-FFF2-40B4-BE49-F238E27FC236}">
                <a16:creationId xmlns:a16="http://schemas.microsoft.com/office/drawing/2014/main" id="{0F834B49-BE00-663C-5CB6-1ADFEAD6DA5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72107" y="829804"/>
            <a:ext cx="1972093" cy="2069650"/>
          </a:xfrm>
          <a:prstGeom prst="ellipse">
            <a:avLst/>
          </a:prstGeom>
        </p:spPr>
      </p:pic>
      <p:pic>
        <p:nvPicPr>
          <p:cNvPr id="35" name="Picture 34" descr="A person taking a selfie&#10;&#10;Description automatically generated">
            <a:extLst>
              <a:ext uri="{FF2B5EF4-FFF2-40B4-BE49-F238E27FC236}">
                <a16:creationId xmlns:a16="http://schemas.microsoft.com/office/drawing/2014/main" id="{9E160582-CD5C-DB82-4E40-1CA7BBD689E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57600" y="3657600"/>
            <a:ext cx="2093059" cy="2115542"/>
          </a:xfrm>
          <a:prstGeom prst="ellipse">
            <a:avLst/>
          </a:prstGeom>
        </p:spPr>
      </p:pic>
      <p:pic>
        <p:nvPicPr>
          <p:cNvPr id="37" name="Picture 36" descr="A picture containing person, posing&#10;&#10;Description automatically generated">
            <a:extLst>
              <a:ext uri="{FF2B5EF4-FFF2-40B4-BE49-F238E27FC236}">
                <a16:creationId xmlns:a16="http://schemas.microsoft.com/office/drawing/2014/main" id="{417F0F80-F7E5-CECD-31A2-6227B52B0F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800" y="3505200"/>
            <a:ext cx="2158721" cy="2135069"/>
          </a:xfrm>
          <a:prstGeom prst="ellipse">
            <a:avLst/>
          </a:prstGeom>
        </p:spPr>
      </p:pic>
      <p:pic>
        <p:nvPicPr>
          <p:cNvPr id="39" name="Picture 38" descr="A picture containing grass, outdoor, person, sport&#10;&#10;Description automatically generated">
            <a:extLst>
              <a:ext uri="{FF2B5EF4-FFF2-40B4-BE49-F238E27FC236}">
                <a16:creationId xmlns:a16="http://schemas.microsoft.com/office/drawing/2014/main" id="{D68DB8BC-83A1-EC6B-99F1-BA1660D33D1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12742" y="3628903"/>
            <a:ext cx="2093058" cy="2135185"/>
          </a:xfrm>
          <a:prstGeom prst="ellipse">
            <a:avLst/>
          </a:prstGeom>
        </p:spPr>
      </p:pic>
      <p:pic>
        <p:nvPicPr>
          <p:cNvPr id="41" name="Picture 40" descr="A person in a suit and red tie&#10;&#10;Description automatically generated with medium confidence">
            <a:extLst>
              <a:ext uri="{FF2B5EF4-FFF2-40B4-BE49-F238E27FC236}">
                <a16:creationId xmlns:a16="http://schemas.microsoft.com/office/drawing/2014/main" id="{899F2529-A312-0EB6-C7D0-40D3CB4F95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767883" y="3640301"/>
            <a:ext cx="2162719" cy="2120319"/>
          </a:xfrm>
          <a:prstGeom prst="ellipse">
            <a:avLst/>
          </a:prstGeom>
        </p:spPr>
      </p:pic>
    </p:spTree>
    <p:extLst>
      <p:ext uri="{BB962C8B-B14F-4D97-AF65-F5344CB8AC3E}">
        <p14:creationId xmlns:p14="http://schemas.microsoft.com/office/powerpoint/2010/main" val="2894491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075F513E-FDA2-5F45-630C-98C9F61505EB}"/>
              </a:ext>
            </a:extLst>
          </p:cNvPr>
          <p:cNvSpPr txBox="1">
            <a:spLocks/>
          </p:cNvSpPr>
          <p:nvPr/>
        </p:nvSpPr>
        <p:spPr>
          <a:xfrm>
            <a:off x="416559" y="277113"/>
            <a:ext cx="10632441" cy="567463"/>
          </a:xfrm>
          <a:prstGeom prst="rect">
            <a:avLst/>
          </a:prstGeom>
        </p:spPr>
        <p:txBody>
          <a:bodyPr vert="horz" wrap="square" lIns="0" tIns="13335" rIns="0" bIns="0" rtlCol="0">
            <a:spAutoFit/>
          </a:bodyPr>
          <a:lstStyle>
            <a:lvl1pPr>
              <a:defRPr sz="2750" b="0" i="0">
                <a:solidFill>
                  <a:schemeClr val="tx1"/>
                </a:solidFill>
                <a:latin typeface="RobotoRegular"/>
                <a:ea typeface="+mj-ea"/>
                <a:cs typeface="RobotoRegular"/>
              </a:defRPr>
            </a:lvl1pPr>
          </a:lstStyle>
          <a:p>
            <a:pPr marL="12700" algn="ctr">
              <a:spcBef>
                <a:spcPts val="105"/>
              </a:spcBef>
              <a:tabLst>
                <a:tab pos="2649220" algn="l"/>
              </a:tabLst>
            </a:pPr>
            <a:r>
              <a:rPr lang="en-IN" sz="3600" kern="0" spc="325" dirty="0">
                <a:solidFill>
                  <a:srgbClr val="C8C32E"/>
                </a:solidFill>
                <a:latin typeface="Times New Roman" panose="02020603050405020304" pitchFamily="18" charset="0"/>
                <a:cs typeface="Times New Roman" panose="02020603050405020304" pitchFamily="18" charset="0"/>
              </a:rPr>
              <a:t>Audit Request Management</a:t>
            </a:r>
            <a:endParaRPr lang="en-IN" sz="3600" kern="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06EED37-4294-F3BA-9403-88B814B887DE}"/>
              </a:ext>
            </a:extLst>
          </p:cNvPr>
          <p:cNvSpPr txBox="1"/>
          <p:nvPr/>
        </p:nvSpPr>
        <p:spPr>
          <a:xfrm>
            <a:off x="1447800" y="1219200"/>
            <a:ext cx="9753600" cy="4401205"/>
          </a:xfrm>
          <a:prstGeom prst="rect">
            <a:avLst/>
          </a:prstGeom>
          <a:noFill/>
        </p:spPr>
        <p:txBody>
          <a:bodyPr wrap="square" rtlCol="0">
            <a:spAutoFit/>
          </a:bodyPr>
          <a:lstStyle/>
          <a:p>
            <a:pPr marL="0" marR="0" lvl="0" indent="0" algn="just" rtl="0">
              <a:lnSpc>
                <a:spcPts val="2400"/>
              </a:lnSpc>
              <a:spcBef>
                <a:spcPts val="0"/>
              </a:spcBef>
              <a:spcAft>
                <a:spcPts val="0"/>
              </a:spcAft>
              <a:buNone/>
            </a:pPr>
            <a:r>
              <a:rPr lang="en-US" sz="2400" b="1" i="0" u="none" strike="noStrike" cap="none" dirty="0">
                <a:solidFill>
                  <a:schemeClr val="dk1"/>
                </a:solidFill>
                <a:latin typeface="Calibri"/>
                <a:ea typeface="Calibri"/>
                <a:cs typeface="Calibri"/>
                <a:sym typeface="Calibri"/>
              </a:rPr>
              <a:t>Business Case: </a:t>
            </a:r>
            <a:endParaRPr lang="en-US" dirty="0"/>
          </a:p>
          <a:p>
            <a:pPr marL="285750" marR="0" lvl="0" indent="-285750" algn="just" rtl="0">
              <a:lnSpc>
                <a:spcPts val="2400"/>
              </a:lnSpc>
              <a:spcBef>
                <a:spcPts val="0"/>
              </a:spcBef>
              <a:spcAft>
                <a:spcPts val="0"/>
              </a:spcAft>
              <a:buClr>
                <a:schemeClr val="dk1"/>
              </a:buClr>
              <a:buSzPts val="1600"/>
              <a:buFont typeface="Wingdings" panose="05000000000000000000" pitchFamily="2" charset="2"/>
              <a:buChar char="Ø"/>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Motion Pictures Industry is fast growing and involves numerous stakeholders from the time an idea is conceived to actual release and go-to-market. </a:t>
            </a:r>
            <a:endParaRPr lang="en-US" dirty="0">
              <a:latin typeface="Times New Roman" panose="02020603050405020304" pitchFamily="18" charset="0"/>
              <a:cs typeface="Times New Roman" panose="02020603050405020304" pitchFamily="18" charset="0"/>
            </a:endParaRPr>
          </a:p>
          <a:p>
            <a:pPr marL="285750" marR="0" lvl="0" indent="-285750" algn="just" rtl="0">
              <a:lnSpc>
                <a:spcPts val="2400"/>
              </a:lnSpc>
              <a:spcBef>
                <a:spcPts val="0"/>
              </a:spcBef>
              <a:spcAft>
                <a:spcPts val="0"/>
              </a:spcAft>
              <a:buClr>
                <a:schemeClr val="dk1"/>
              </a:buClr>
              <a:buSzPts val="1600"/>
              <a:buFont typeface="Wingdings" panose="05000000000000000000" pitchFamily="2" charset="2"/>
              <a:buChar char="Ø"/>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more difficult part is how do these stakeholders get remunerated for their contributions, because there are a lot of anticipations and speculations that determine the payback in this specific industry. </a:t>
            </a:r>
            <a:endParaRPr lang="en-US" dirty="0">
              <a:latin typeface="Times New Roman" panose="02020603050405020304" pitchFamily="18" charset="0"/>
              <a:cs typeface="Times New Roman" panose="02020603050405020304" pitchFamily="18" charset="0"/>
            </a:endParaRPr>
          </a:p>
          <a:p>
            <a:pPr marL="285750" marR="0" lvl="0" indent="-285750" algn="just" rtl="0">
              <a:lnSpc>
                <a:spcPts val="2400"/>
              </a:lnSpc>
              <a:spcBef>
                <a:spcPts val="0"/>
              </a:spcBef>
              <a:spcAft>
                <a:spcPts val="0"/>
              </a:spcAft>
              <a:buClr>
                <a:schemeClr val="dk1"/>
              </a:buClr>
              <a:buSzPts val="1600"/>
              <a:buFont typeface="Wingdings" panose="05000000000000000000" pitchFamily="2" charset="2"/>
              <a:buChar char="Ø"/>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That is where Contracts come in handy – ranging from very simple straight forward flat salary payment models to very complex Royalties, Residuals and Merchandise models that further vary depending on distribution channel, region, duration, etc. </a:t>
            </a:r>
            <a:endParaRPr lang="en-US" dirty="0">
              <a:latin typeface="Times New Roman" panose="02020603050405020304" pitchFamily="18" charset="0"/>
              <a:cs typeface="Times New Roman" panose="02020603050405020304" pitchFamily="18" charset="0"/>
            </a:endParaRPr>
          </a:p>
          <a:p>
            <a:pPr marL="285750" marR="0" lvl="0" indent="-285750" algn="just" rtl="0">
              <a:lnSpc>
                <a:spcPts val="2400"/>
              </a:lnSpc>
              <a:spcBef>
                <a:spcPts val="0"/>
              </a:spcBef>
              <a:spcAft>
                <a:spcPts val="0"/>
              </a:spcAft>
              <a:buClr>
                <a:schemeClr val="dk1"/>
              </a:buClr>
              <a:buSzPts val="1600"/>
              <a:buFont typeface="Wingdings" panose="05000000000000000000" pitchFamily="2" charset="2"/>
              <a:buChar char="Ø"/>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With such contracts in place, the next difficult aspect is how do they track their Accounts Receivables and claim what is due to them.</a:t>
            </a:r>
          </a:p>
          <a:p>
            <a:pPr marL="285750" marR="0" lvl="0" indent="-285750" algn="just" rtl="0">
              <a:lnSpc>
                <a:spcPts val="2400"/>
              </a:lnSpc>
              <a:spcBef>
                <a:spcPts val="0"/>
              </a:spcBef>
              <a:spcAft>
                <a:spcPts val="0"/>
              </a:spcAft>
              <a:buClr>
                <a:schemeClr val="dk1"/>
              </a:buClr>
              <a:buSzPts val="1600"/>
              <a:buFont typeface="Arial"/>
              <a:buChar char="•"/>
            </a:pPr>
            <a:endParaRPr lang="en-US" dirty="0">
              <a:solidFill>
                <a:schemeClr val="dk1"/>
              </a:solidFill>
              <a:latin typeface="Calibri"/>
              <a:ea typeface="Calibri"/>
              <a:cs typeface="Calibri"/>
              <a:sym typeface="Calibri"/>
            </a:endParaRPr>
          </a:p>
          <a:p>
            <a:pPr algn="just">
              <a:lnSpc>
                <a:spcPts val="2400"/>
              </a:lnSpc>
              <a:buClr>
                <a:schemeClr val="dk1"/>
              </a:buClr>
              <a:buSzPts val="1600"/>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This is where our Conceptual Product is going to help stakeholders to request and get paid for their efforts and contributions.</a:t>
            </a:r>
            <a:endParaRPr lang="en-US" sz="1400" dirty="0">
              <a:latin typeface="Times New Roman" panose="02020603050405020304" pitchFamily="18" charset="0"/>
              <a:cs typeface="Times New Roman" panose="02020603050405020304" pitchFamily="18" charset="0"/>
            </a:endParaRPr>
          </a:p>
          <a:p>
            <a:pPr marR="0" lvl="0" algn="just" rtl="0">
              <a:lnSpc>
                <a:spcPts val="2400"/>
              </a:lnSpc>
              <a:spcBef>
                <a:spcPts val="0"/>
              </a:spcBef>
              <a:spcAft>
                <a:spcPts val="0"/>
              </a:spcAft>
              <a:buClr>
                <a:schemeClr val="dk1"/>
              </a:buClr>
              <a:buSzPts val="1600"/>
            </a:pP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0282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04800" y="304800"/>
            <a:ext cx="7086600" cy="567463"/>
          </a:xfrm>
          <a:prstGeom prst="rect">
            <a:avLst/>
          </a:prstGeom>
        </p:spPr>
        <p:txBody>
          <a:bodyPr vert="horz" wrap="square" lIns="0" tIns="13335" rIns="0" bIns="0" rtlCol="0">
            <a:spAutoFit/>
          </a:bodyPr>
          <a:lstStyle/>
          <a:p>
            <a:pPr marL="12700">
              <a:lnSpc>
                <a:spcPct val="100000"/>
              </a:lnSpc>
              <a:spcBef>
                <a:spcPts val="105"/>
              </a:spcBef>
              <a:tabLst>
                <a:tab pos="3353435" algn="l"/>
              </a:tabLst>
            </a:pPr>
            <a:r>
              <a:rPr lang="en-IN" sz="3600" spc="320" dirty="0">
                <a:solidFill>
                  <a:srgbClr val="C8C32E"/>
                </a:solidFill>
              </a:rPr>
              <a:t>Tools &amp; </a:t>
            </a:r>
            <a:r>
              <a:rPr sz="3600" spc="320" dirty="0">
                <a:solidFill>
                  <a:srgbClr val="C8C32E"/>
                </a:solidFill>
              </a:rPr>
              <a:t>T</a:t>
            </a:r>
            <a:r>
              <a:rPr sz="3600" spc="260" dirty="0">
                <a:solidFill>
                  <a:srgbClr val="C8C32E"/>
                </a:solidFill>
              </a:rPr>
              <a:t>e</a:t>
            </a:r>
            <a:r>
              <a:rPr sz="3600" spc="285" dirty="0">
                <a:solidFill>
                  <a:srgbClr val="C8C32E"/>
                </a:solidFill>
              </a:rPr>
              <a:t>c</a:t>
            </a:r>
            <a:r>
              <a:rPr sz="3600" spc="260" dirty="0">
                <a:solidFill>
                  <a:srgbClr val="C8C32E"/>
                </a:solidFill>
              </a:rPr>
              <a:t>h</a:t>
            </a:r>
            <a:r>
              <a:rPr sz="3600" spc="330" dirty="0">
                <a:solidFill>
                  <a:srgbClr val="C8C32E"/>
                </a:solidFill>
              </a:rPr>
              <a:t>n</a:t>
            </a:r>
            <a:r>
              <a:rPr sz="3600" spc="265" dirty="0">
                <a:solidFill>
                  <a:srgbClr val="C8C32E"/>
                </a:solidFill>
              </a:rPr>
              <a:t>o</a:t>
            </a:r>
            <a:r>
              <a:rPr sz="3600" spc="320" dirty="0">
                <a:solidFill>
                  <a:srgbClr val="C8C32E"/>
                </a:solidFill>
              </a:rPr>
              <a:t>l</a:t>
            </a:r>
            <a:r>
              <a:rPr sz="3600" spc="265" dirty="0">
                <a:solidFill>
                  <a:srgbClr val="C8C32E"/>
                </a:solidFill>
              </a:rPr>
              <a:t>o</a:t>
            </a:r>
            <a:r>
              <a:rPr sz="3600" spc="300" dirty="0">
                <a:solidFill>
                  <a:srgbClr val="C8C32E"/>
                </a:solidFill>
              </a:rPr>
              <a:t>g</a:t>
            </a:r>
            <a:r>
              <a:rPr sz="3600" spc="320" dirty="0">
                <a:solidFill>
                  <a:srgbClr val="C8C32E"/>
                </a:solidFill>
              </a:rPr>
              <a:t>i</a:t>
            </a:r>
            <a:r>
              <a:rPr sz="3600" spc="260" dirty="0">
                <a:solidFill>
                  <a:srgbClr val="C8C32E"/>
                </a:solidFill>
              </a:rPr>
              <a:t>e</a:t>
            </a:r>
            <a:r>
              <a:rPr sz="3600" dirty="0">
                <a:solidFill>
                  <a:srgbClr val="C8C32E"/>
                </a:solidFill>
              </a:rPr>
              <a:t>s</a:t>
            </a:r>
            <a:r>
              <a:rPr lang="en-IN" sz="3600" dirty="0">
                <a:solidFill>
                  <a:srgbClr val="C8C32E"/>
                </a:solidFill>
              </a:rPr>
              <a:t> </a:t>
            </a:r>
            <a:r>
              <a:rPr sz="3600" spc="285" dirty="0">
                <a:solidFill>
                  <a:srgbClr val="C8C32E"/>
                </a:solidFill>
              </a:rPr>
              <a:t>U</a:t>
            </a:r>
            <a:r>
              <a:rPr sz="3600" spc="310" dirty="0">
                <a:solidFill>
                  <a:srgbClr val="C8C32E"/>
                </a:solidFill>
              </a:rPr>
              <a:t>s</a:t>
            </a:r>
            <a:r>
              <a:rPr sz="3600" spc="260" dirty="0">
                <a:solidFill>
                  <a:srgbClr val="C8C32E"/>
                </a:solidFill>
              </a:rPr>
              <a:t>e</a:t>
            </a:r>
            <a:r>
              <a:rPr sz="3600" dirty="0">
                <a:solidFill>
                  <a:srgbClr val="C8C32E"/>
                </a:solidFill>
              </a:rPr>
              <a:t>d</a:t>
            </a:r>
            <a:endParaRPr sz="3600" dirty="0"/>
          </a:p>
        </p:txBody>
      </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38100">
              <a:lnSpc>
                <a:spcPts val="1595"/>
              </a:lnSpc>
            </a:pPr>
            <a:fld id="{81D60167-4931-47E6-BA6A-407CBD079E47}" type="slidenum">
              <a:rPr spc="10" dirty="0"/>
              <a:t>4</a:t>
            </a:fld>
            <a:endParaRPr spc="10" dirty="0"/>
          </a:p>
        </p:txBody>
      </p:sp>
      <p:sp>
        <p:nvSpPr>
          <p:cNvPr id="37" name="object 37"/>
          <p:cNvSpPr txBox="1"/>
          <p:nvPr/>
        </p:nvSpPr>
        <p:spPr>
          <a:xfrm>
            <a:off x="5570220" y="6443821"/>
            <a:ext cx="91440" cy="168275"/>
          </a:xfrm>
          <a:prstGeom prst="rect">
            <a:avLst/>
          </a:prstGeom>
        </p:spPr>
        <p:txBody>
          <a:bodyPr vert="horz" wrap="square" lIns="0" tIns="0" rIns="0" bIns="0" rtlCol="0">
            <a:spAutoFit/>
          </a:bodyPr>
          <a:lstStyle/>
          <a:p>
            <a:pPr marL="12700">
              <a:lnSpc>
                <a:spcPts val="1165"/>
              </a:lnSpc>
            </a:pPr>
            <a:r>
              <a:rPr sz="1100" spc="10" dirty="0">
                <a:solidFill>
                  <a:srgbClr val="BEBEBE"/>
                </a:solidFill>
                <a:latin typeface="Carlito"/>
                <a:cs typeface="Carlito"/>
              </a:rPr>
              <a:t>|</a:t>
            </a:r>
            <a:endParaRPr sz="1100">
              <a:latin typeface="Carlito"/>
              <a:cs typeface="Carlito"/>
            </a:endParaRPr>
          </a:p>
        </p:txBody>
      </p:sp>
      <p:pic>
        <p:nvPicPr>
          <p:cNvPr id="3" name="Picture 2" descr="A picture containing text, sign, outdoor&#10;&#10;Description automatically generated">
            <a:extLst>
              <a:ext uri="{FF2B5EF4-FFF2-40B4-BE49-F238E27FC236}">
                <a16:creationId xmlns:a16="http://schemas.microsoft.com/office/drawing/2014/main" id="{936A186D-1B8F-4619-A3C6-482CA211D2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5597" y="1478241"/>
            <a:ext cx="1590497" cy="1590497"/>
          </a:xfrm>
          <a:prstGeom prst="rect">
            <a:avLst/>
          </a:prstGeom>
        </p:spPr>
      </p:pic>
      <p:pic>
        <p:nvPicPr>
          <p:cNvPr id="5" name="Picture 4" descr="A close-up of a logo&#10;&#10;Description automatically generated with low confidence">
            <a:extLst>
              <a:ext uri="{FF2B5EF4-FFF2-40B4-BE49-F238E27FC236}">
                <a16:creationId xmlns:a16="http://schemas.microsoft.com/office/drawing/2014/main" id="{43ED34B7-2903-4C12-9871-80FC2D4176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7215" y="3419245"/>
            <a:ext cx="3352800" cy="590093"/>
          </a:xfrm>
          <a:prstGeom prst="rect">
            <a:avLst/>
          </a:prstGeom>
        </p:spPr>
      </p:pic>
      <p:pic>
        <p:nvPicPr>
          <p:cNvPr id="7" name="Picture 6" descr="Icon&#10;&#10;Description automatically generated">
            <a:extLst>
              <a:ext uri="{FF2B5EF4-FFF2-40B4-BE49-F238E27FC236}">
                <a16:creationId xmlns:a16="http://schemas.microsoft.com/office/drawing/2014/main" id="{AFE1F9DF-B335-4B3C-BEAA-458BBAD049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3102621"/>
            <a:ext cx="1178458" cy="1059121"/>
          </a:xfrm>
          <a:prstGeom prst="rect">
            <a:avLst/>
          </a:prstGeom>
        </p:spPr>
      </p:pic>
      <p:pic>
        <p:nvPicPr>
          <p:cNvPr id="10" name="Picture 9" descr="Logo&#10;&#10;Description automatically generated">
            <a:extLst>
              <a:ext uri="{FF2B5EF4-FFF2-40B4-BE49-F238E27FC236}">
                <a16:creationId xmlns:a16="http://schemas.microsoft.com/office/drawing/2014/main" id="{4B48BA4E-70E1-41F8-A4AF-47068207B34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19600" y="1607477"/>
            <a:ext cx="2079983" cy="1076554"/>
          </a:xfrm>
          <a:prstGeom prst="rect">
            <a:avLst/>
          </a:prstGeom>
        </p:spPr>
      </p:pic>
      <p:pic>
        <p:nvPicPr>
          <p:cNvPr id="12" name="Picture 11" descr="Logo&#10;&#10;Description automatically generated">
            <a:extLst>
              <a:ext uri="{FF2B5EF4-FFF2-40B4-BE49-F238E27FC236}">
                <a16:creationId xmlns:a16="http://schemas.microsoft.com/office/drawing/2014/main" id="{79EC6007-3945-44DC-9FF4-1942594721D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78665" y="1525961"/>
            <a:ext cx="1454643" cy="1383123"/>
          </a:xfrm>
          <a:prstGeom prst="rect">
            <a:avLst/>
          </a:prstGeom>
        </p:spPr>
      </p:pic>
      <p:pic>
        <p:nvPicPr>
          <p:cNvPr id="16" name="Picture 15" descr="A picture containing logo&#10;&#10;Description automatically generated">
            <a:extLst>
              <a:ext uri="{FF2B5EF4-FFF2-40B4-BE49-F238E27FC236}">
                <a16:creationId xmlns:a16="http://schemas.microsoft.com/office/drawing/2014/main" id="{51E8AF0F-1B85-4343-B34F-4AB42813383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5276" y="4153128"/>
            <a:ext cx="4736945" cy="1593557"/>
          </a:xfrm>
          <a:prstGeom prst="rect">
            <a:avLst/>
          </a:prstGeom>
        </p:spPr>
      </p:pic>
      <p:pic>
        <p:nvPicPr>
          <p:cNvPr id="18" name="Picture 17" descr="Logo&#10;&#10;Description automatically generated with medium confidence">
            <a:extLst>
              <a:ext uri="{FF2B5EF4-FFF2-40B4-BE49-F238E27FC236}">
                <a16:creationId xmlns:a16="http://schemas.microsoft.com/office/drawing/2014/main" id="{EC2202AC-21D9-48FD-BAE9-8A409F506B1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62400" y="4495800"/>
            <a:ext cx="2273094" cy="1136547"/>
          </a:xfrm>
          <a:prstGeom prst="rect">
            <a:avLst/>
          </a:prstGeom>
        </p:spPr>
      </p:pic>
      <p:pic>
        <p:nvPicPr>
          <p:cNvPr id="20" name="Picture 19" descr="Shape, icon&#10;&#10;Description automatically generated">
            <a:extLst>
              <a:ext uri="{FF2B5EF4-FFF2-40B4-BE49-F238E27FC236}">
                <a16:creationId xmlns:a16="http://schemas.microsoft.com/office/drawing/2014/main" id="{2EAE33B2-B652-46A5-9DC8-53D7AEFFA4E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63101" y="4560073"/>
            <a:ext cx="1136547" cy="1136547"/>
          </a:xfrm>
          <a:prstGeom prst="rect">
            <a:avLst/>
          </a:prstGeom>
        </p:spPr>
      </p:pic>
      <p:pic>
        <p:nvPicPr>
          <p:cNvPr id="9" name="Picture 8" descr="Logo&#10;&#10;Description automatically generated">
            <a:extLst>
              <a:ext uri="{FF2B5EF4-FFF2-40B4-BE49-F238E27FC236}">
                <a16:creationId xmlns:a16="http://schemas.microsoft.com/office/drawing/2014/main" id="{B27D5F98-A3A9-C32A-2106-66FDDCC7910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223137" y="1092424"/>
            <a:ext cx="2489077" cy="2250196"/>
          </a:xfrm>
          <a:prstGeom prst="rect">
            <a:avLst/>
          </a:prstGeom>
        </p:spPr>
      </p:pic>
    </p:spTree>
    <p:extLst>
      <p:ext uri="{BB962C8B-B14F-4D97-AF65-F5344CB8AC3E}">
        <p14:creationId xmlns:p14="http://schemas.microsoft.com/office/powerpoint/2010/main" val="107240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16559" y="277113"/>
            <a:ext cx="10632441" cy="567463"/>
          </a:xfrm>
          <a:prstGeom prst="rect">
            <a:avLst/>
          </a:prstGeom>
        </p:spPr>
        <p:txBody>
          <a:bodyPr vert="horz" wrap="square" lIns="0" tIns="13335" rIns="0" bIns="0" rtlCol="0">
            <a:spAutoFit/>
          </a:bodyPr>
          <a:lstStyle/>
          <a:p>
            <a:pPr marL="12700" algn="ctr">
              <a:lnSpc>
                <a:spcPct val="100000"/>
              </a:lnSpc>
              <a:spcBef>
                <a:spcPts val="105"/>
              </a:spcBef>
              <a:tabLst>
                <a:tab pos="2649220" algn="l"/>
              </a:tabLst>
            </a:pPr>
            <a:r>
              <a:rPr lang="en-IN" sz="3600" spc="325" dirty="0">
                <a:solidFill>
                  <a:srgbClr val="C8C32E"/>
                </a:solidFill>
              </a:rPr>
              <a:t>Architecture Diagram</a:t>
            </a:r>
            <a:endParaRPr sz="36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95"/>
              </a:lnSpc>
            </a:pPr>
            <a:fld id="{81D60167-4931-47E6-BA6A-407CBD079E47}" type="slidenum">
              <a:rPr spc="10" dirty="0"/>
              <a:t>5</a:t>
            </a:fld>
            <a:endParaRPr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165"/>
              </a:lnSpc>
            </a:pPr>
            <a:r>
              <a:rPr spc="20" dirty="0"/>
              <a:t>©</a:t>
            </a:r>
            <a:r>
              <a:rPr spc="80" dirty="0"/>
              <a:t> </a:t>
            </a:r>
            <a:r>
              <a:rPr spc="10" dirty="0"/>
              <a:t>C</a:t>
            </a:r>
            <a:r>
              <a:rPr spc="50" dirty="0"/>
              <a:t> </a:t>
            </a:r>
            <a:r>
              <a:rPr spc="15" dirty="0"/>
              <a:t>O</a:t>
            </a:r>
            <a:r>
              <a:rPr spc="50" dirty="0"/>
              <a:t> </a:t>
            </a:r>
            <a:r>
              <a:rPr spc="10" dirty="0"/>
              <a:t>P</a:t>
            </a:r>
            <a:r>
              <a:rPr spc="60" dirty="0"/>
              <a:t> </a:t>
            </a:r>
            <a:r>
              <a:rPr spc="10" dirty="0"/>
              <a:t>Y</a:t>
            </a:r>
            <a:r>
              <a:rPr spc="25" dirty="0"/>
              <a:t> </a:t>
            </a:r>
            <a:r>
              <a:rPr spc="10" dirty="0"/>
              <a:t>R</a:t>
            </a:r>
            <a:r>
              <a:rPr spc="35" dirty="0"/>
              <a:t> </a:t>
            </a:r>
            <a:r>
              <a:rPr spc="5" dirty="0"/>
              <a:t>I</a:t>
            </a:r>
            <a:r>
              <a:rPr spc="65" dirty="0"/>
              <a:t> </a:t>
            </a:r>
            <a:r>
              <a:rPr spc="15" dirty="0"/>
              <a:t>G H </a:t>
            </a:r>
            <a:r>
              <a:rPr spc="10" dirty="0"/>
              <a:t>T</a:t>
            </a:r>
            <a:r>
              <a:rPr spc="25" dirty="0"/>
              <a:t> </a:t>
            </a:r>
            <a:r>
              <a:rPr spc="10" dirty="0"/>
              <a:t>S</a:t>
            </a:r>
            <a:r>
              <a:rPr spc="55" dirty="0"/>
              <a:t> </a:t>
            </a:r>
            <a:r>
              <a:rPr spc="5" dirty="0"/>
              <a:t>.</a:t>
            </a:r>
            <a:r>
              <a:rPr spc="180" dirty="0"/>
              <a:t> </a:t>
            </a:r>
            <a:r>
              <a:rPr spc="10" dirty="0"/>
              <a:t>A</a:t>
            </a:r>
            <a:r>
              <a:rPr spc="70" dirty="0"/>
              <a:t> </a:t>
            </a:r>
            <a:r>
              <a:rPr spc="10" dirty="0"/>
              <a:t>L</a:t>
            </a:r>
            <a:r>
              <a:rPr spc="25" dirty="0"/>
              <a:t> </a:t>
            </a:r>
            <a:r>
              <a:rPr spc="10" dirty="0"/>
              <a:t>L</a:t>
            </a:r>
            <a:r>
              <a:rPr spc="25" dirty="0"/>
              <a:t> </a:t>
            </a:r>
            <a:r>
              <a:rPr spc="10" dirty="0"/>
              <a:t>R</a:t>
            </a:r>
            <a:r>
              <a:rPr spc="35" dirty="0"/>
              <a:t> </a:t>
            </a:r>
            <a:r>
              <a:rPr spc="5" dirty="0"/>
              <a:t>I</a:t>
            </a:r>
            <a:r>
              <a:rPr spc="60" dirty="0"/>
              <a:t> </a:t>
            </a:r>
            <a:r>
              <a:rPr spc="15" dirty="0"/>
              <a:t>G H</a:t>
            </a:r>
            <a:r>
              <a:rPr spc="20" dirty="0"/>
              <a:t> </a:t>
            </a:r>
            <a:r>
              <a:rPr spc="10" dirty="0"/>
              <a:t>T</a:t>
            </a:r>
            <a:r>
              <a:rPr spc="25" dirty="0"/>
              <a:t> </a:t>
            </a:r>
            <a:r>
              <a:rPr spc="10" dirty="0"/>
              <a:t>S</a:t>
            </a:r>
            <a:r>
              <a:rPr spc="135" dirty="0"/>
              <a:t> </a:t>
            </a:r>
            <a:r>
              <a:rPr spc="10" dirty="0"/>
              <a:t>R</a:t>
            </a:r>
            <a:r>
              <a:rPr spc="35" dirty="0"/>
              <a:t> </a:t>
            </a:r>
            <a:r>
              <a:rPr spc="10" dirty="0"/>
              <a:t>E</a:t>
            </a:r>
            <a:r>
              <a:rPr spc="20" dirty="0"/>
              <a:t> </a:t>
            </a:r>
            <a:r>
              <a:rPr spc="10" dirty="0"/>
              <a:t>S</a:t>
            </a:r>
            <a:r>
              <a:rPr spc="55" dirty="0"/>
              <a:t> </a:t>
            </a:r>
            <a:r>
              <a:rPr spc="10" dirty="0"/>
              <a:t>E</a:t>
            </a:r>
            <a:r>
              <a:rPr spc="25" dirty="0"/>
              <a:t> </a:t>
            </a:r>
            <a:r>
              <a:rPr spc="10" dirty="0"/>
              <a:t>R</a:t>
            </a:r>
            <a:r>
              <a:rPr spc="35" dirty="0"/>
              <a:t> </a:t>
            </a:r>
            <a:r>
              <a:rPr spc="10" dirty="0"/>
              <a:t>V</a:t>
            </a:r>
            <a:r>
              <a:rPr spc="80" dirty="0"/>
              <a:t> </a:t>
            </a:r>
            <a:r>
              <a:rPr spc="10" dirty="0"/>
              <a:t>E</a:t>
            </a:r>
            <a:r>
              <a:rPr spc="25" dirty="0"/>
              <a:t> </a:t>
            </a:r>
            <a:r>
              <a:rPr spc="15" dirty="0"/>
              <a:t>D</a:t>
            </a:r>
            <a:r>
              <a:rPr spc="30" dirty="0"/>
              <a:t> </a:t>
            </a:r>
            <a:r>
              <a:rPr spc="5" dirty="0"/>
              <a:t>.</a:t>
            </a:r>
          </a:p>
        </p:txBody>
      </p:sp>
      <p:sp>
        <p:nvSpPr>
          <p:cNvPr id="6" name="object 6"/>
          <p:cNvSpPr txBox="1"/>
          <p:nvPr/>
        </p:nvSpPr>
        <p:spPr>
          <a:xfrm>
            <a:off x="5570220" y="6443821"/>
            <a:ext cx="91440" cy="168275"/>
          </a:xfrm>
          <a:prstGeom prst="rect">
            <a:avLst/>
          </a:prstGeom>
        </p:spPr>
        <p:txBody>
          <a:bodyPr vert="horz" wrap="square" lIns="0" tIns="0" rIns="0" bIns="0" rtlCol="0">
            <a:spAutoFit/>
          </a:bodyPr>
          <a:lstStyle/>
          <a:p>
            <a:pPr marL="12700">
              <a:lnSpc>
                <a:spcPts val="1165"/>
              </a:lnSpc>
            </a:pPr>
            <a:r>
              <a:rPr sz="1100" spc="10" dirty="0">
                <a:solidFill>
                  <a:srgbClr val="BEBEBE"/>
                </a:solidFill>
                <a:latin typeface="Carlito"/>
                <a:cs typeface="Carlito"/>
              </a:rPr>
              <a:t>|</a:t>
            </a:r>
            <a:endParaRPr sz="1100">
              <a:latin typeface="Carlito"/>
              <a:cs typeface="Carlito"/>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pic>
        <p:nvPicPr>
          <p:cNvPr id="8" name="Picture 7" descr="Diagram&#10;&#10;Description automatically generated">
            <a:extLst>
              <a:ext uri="{FF2B5EF4-FFF2-40B4-BE49-F238E27FC236}">
                <a16:creationId xmlns:a16="http://schemas.microsoft.com/office/drawing/2014/main" id="{CD6AA495-E643-6C76-7700-0F500E827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322" y="1143000"/>
            <a:ext cx="6420746" cy="4362761"/>
          </a:xfrm>
          <a:prstGeom prst="rect">
            <a:avLst/>
          </a:prstGeom>
        </p:spPr>
      </p:pic>
    </p:spTree>
    <p:extLst>
      <p:ext uri="{BB962C8B-B14F-4D97-AF65-F5344CB8AC3E}">
        <p14:creationId xmlns:p14="http://schemas.microsoft.com/office/powerpoint/2010/main" val="265023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6400" y="6019800"/>
            <a:ext cx="10029825" cy="657225"/>
          </a:xfrm>
          <a:custGeom>
            <a:avLst/>
            <a:gdLst/>
            <a:ahLst/>
            <a:cxnLst/>
            <a:rect l="l" t="t" r="r" b="b"/>
            <a:pathLst>
              <a:path w="10029825" h="657225">
                <a:moveTo>
                  <a:pt x="9610725" y="333375"/>
                </a:moveTo>
                <a:lnTo>
                  <a:pt x="0" y="333375"/>
                </a:lnTo>
                <a:lnTo>
                  <a:pt x="0" y="657225"/>
                </a:lnTo>
                <a:lnTo>
                  <a:pt x="9610725" y="657225"/>
                </a:lnTo>
                <a:lnTo>
                  <a:pt x="9610725" y="333375"/>
                </a:lnTo>
                <a:close/>
              </a:path>
              <a:path w="10029825" h="657225">
                <a:moveTo>
                  <a:pt x="10029825" y="0"/>
                </a:moveTo>
                <a:lnTo>
                  <a:pt x="9677400" y="0"/>
                </a:lnTo>
                <a:lnTo>
                  <a:pt x="9677400" y="333375"/>
                </a:lnTo>
                <a:lnTo>
                  <a:pt x="10029825" y="333375"/>
                </a:lnTo>
                <a:lnTo>
                  <a:pt x="10029825"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xfrm>
            <a:off x="594042" y="453249"/>
            <a:ext cx="3972560" cy="518159"/>
          </a:xfrm>
          <a:prstGeom prst="rect">
            <a:avLst/>
          </a:prstGeom>
        </p:spPr>
        <p:txBody>
          <a:bodyPr vert="horz" wrap="square" lIns="0" tIns="16510" rIns="0" bIns="0" rtlCol="0">
            <a:spAutoFit/>
          </a:bodyPr>
          <a:lstStyle/>
          <a:p>
            <a:pPr marL="12700">
              <a:lnSpc>
                <a:spcPct val="100000"/>
              </a:lnSpc>
              <a:spcBef>
                <a:spcPts val="130"/>
              </a:spcBef>
              <a:tabLst>
                <a:tab pos="2964815" algn="l"/>
              </a:tabLst>
            </a:pPr>
            <a:r>
              <a:rPr lang="en-IN" sz="3200" spc="305" dirty="0">
                <a:solidFill>
                  <a:srgbClr val="C8C32E"/>
                </a:solidFill>
              </a:rPr>
              <a:t>Relations</a:t>
            </a:r>
            <a:endParaRPr lang="en-IN" sz="320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595"/>
              </a:lnSpc>
            </a:pPr>
            <a:fld id="{81D60167-4931-47E6-BA6A-407CBD079E47}" type="slidenum">
              <a:rPr spc="10" dirty="0"/>
              <a:t>6</a:t>
            </a:fld>
            <a:endParaRPr spc="10"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165"/>
              </a:lnSpc>
            </a:pPr>
            <a:r>
              <a:rPr spc="20" dirty="0"/>
              <a:t>©</a:t>
            </a:r>
            <a:r>
              <a:rPr spc="80" dirty="0"/>
              <a:t> </a:t>
            </a:r>
            <a:r>
              <a:rPr spc="10" dirty="0"/>
              <a:t>C</a:t>
            </a:r>
            <a:r>
              <a:rPr spc="50" dirty="0"/>
              <a:t> </a:t>
            </a:r>
            <a:r>
              <a:rPr spc="15" dirty="0"/>
              <a:t>O</a:t>
            </a:r>
            <a:r>
              <a:rPr spc="50" dirty="0"/>
              <a:t> </a:t>
            </a:r>
            <a:r>
              <a:rPr spc="10" dirty="0"/>
              <a:t>P</a:t>
            </a:r>
            <a:r>
              <a:rPr spc="60" dirty="0"/>
              <a:t> </a:t>
            </a:r>
            <a:r>
              <a:rPr spc="10" dirty="0"/>
              <a:t>Y</a:t>
            </a:r>
            <a:r>
              <a:rPr spc="25" dirty="0"/>
              <a:t> </a:t>
            </a:r>
            <a:r>
              <a:rPr spc="10" dirty="0"/>
              <a:t>R</a:t>
            </a:r>
            <a:r>
              <a:rPr spc="35" dirty="0"/>
              <a:t> </a:t>
            </a:r>
            <a:r>
              <a:rPr spc="5" dirty="0"/>
              <a:t>I</a:t>
            </a:r>
            <a:r>
              <a:rPr spc="65" dirty="0"/>
              <a:t> </a:t>
            </a:r>
            <a:r>
              <a:rPr spc="15" dirty="0"/>
              <a:t>G H </a:t>
            </a:r>
            <a:r>
              <a:rPr spc="10" dirty="0"/>
              <a:t>T</a:t>
            </a:r>
            <a:r>
              <a:rPr spc="25" dirty="0"/>
              <a:t> </a:t>
            </a:r>
            <a:r>
              <a:rPr spc="10" dirty="0"/>
              <a:t>S</a:t>
            </a:r>
            <a:r>
              <a:rPr spc="55" dirty="0"/>
              <a:t> </a:t>
            </a:r>
            <a:r>
              <a:rPr spc="5" dirty="0"/>
              <a:t>.</a:t>
            </a:r>
            <a:r>
              <a:rPr spc="180" dirty="0"/>
              <a:t> </a:t>
            </a:r>
            <a:r>
              <a:rPr spc="10" dirty="0"/>
              <a:t>A</a:t>
            </a:r>
            <a:r>
              <a:rPr spc="70" dirty="0"/>
              <a:t> </a:t>
            </a:r>
            <a:r>
              <a:rPr spc="10" dirty="0"/>
              <a:t>L</a:t>
            </a:r>
            <a:r>
              <a:rPr spc="25" dirty="0"/>
              <a:t> </a:t>
            </a:r>
            <a:r>
              <a:rPr spc="10" dirty="0"/>
              <a:t>L</a:t>
            </a:r>
            <a:r>
              <a:rPr spc="25" dirty="0"/>
              <a:t> </a:t>
            </a:r>
            <a:r>
              <a:rPr spc="10" dirty="0"/>
              <a:t>R</a:t>
            </a:r>
            <a:r>
              <a:rPr spc="35" dirty="0"/>
              <a:t> </a:t>
            </a:r>
            <a:r>
              <a:rPr spc="5" dirty="0"/>
              <a:t>I</a:t>
            </a:r>
            <a:r>
              <a:rPr spc="60" dirty="0"/>
              <a:t> </a:t>
            </a:r>
            <a:r>
              <a:rPr spc="15" dirty="0"/>
              <a:t>G H</a:t>
            </a:r>
            <a:r>
              <a:rPr spc="20" dirty="0"/>
              <a:t> </a:t>
            </a:r>
            <a:r>
              <a:rPr spc="10" dirty="0"/>
              <a:t>T</a:t>
            </a:r>
            <a:r>
              <a:rPr spc="25" dirty="0"/>
              <a:t> </a:t>
            </a:r>
            <a:r>
              <a:rPr spc="10" dirty="0"/>
              <a:t>S</a:t>
            </a:r>
            <a:r>
              <a:rPr spc="135" dirty="0"/>
              <a:t> </a:t>
            </a:r>
            <a:r>
              <a:rPr spc="10" dirty="0"/>
              <a:t>R</a:t>
            </a:r>
            <a:r>
              <a:rPr spc="35" dirty="0"/>
              <a:t> </a:t>
            </a:r>
            <a:r>
              <a:rPr spc="10" dirty="0"/>
              <a:t>E</a:t>
            </a:r>
            <a:r>
              <a:rPr spc="20" dirty="0"/>
              <a:t> </a:t>
            </a:r>
            <a:r>
              <a:rPr spc="10" dirty="0"/>
              <a:t>S</a:t>
            </a:r>
            <a:r>
              <a:rPr spc="55" dirty="0"/>
              <a:t> </a:t>
            </a:r>
            <a:r>
              <a:rPr spc="10" dirty="0"/>
              <a:t>E</a:t>
            </a:r>
            <a:r>
              <a:rPr spc="25" dirty="0"/>
              <a:t> </a:t>
            </a:r>
            <a:r>
              <a:rPr spc="10" dirty="0"/>
              <a:t>R</a:t>
            </a:r>
            <a:r>
              <a:rPr spc="35" dirty="0"/>
              <a:t> </a:t>
            </a:r>
            <a:r>
              <a:rPr spc="10" dirty="0"/>
              <a:t>V</a:t>
            </a:r>
            <a:r>
              <a:rPr spc="80" dirty="0"/>
              <a:t> </a:t>
            </a:r>
            <a:r>
              <a:rPr spc="10" dirty="0"/>
              <a:t>E</a:t>
            </a:r>
            <a:r>
              <a:rPr spc="25" dirty="0"/>
              <a:t> </a:t>
            </a:r>
            <a:r>
              <a:rPr spc="15" dirty="0"/>
              <a:t>D</a:t>
            </a:r>
            <a:r>
              <a:rPr spc="30" dirty="0"/>
              <a:t> </a:t>
            </a:r>
            <a:r>
              <a:rPr spc="5" dirty="0"/>
              <a:t>.</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graphicFrame>
        <p:nvGraphicFramePr>
          <p:cNvPr id="10" name="Diagram 9">
            <a:extLst>
              <a:ext uri="{FF2B5EF4-FFF2-40B4-BE49-F238E27FC236}">
                <a16:creationId xmlns:a16="http://schemas.microsoft.com/office/drawing/2014/main" id="{E18A1485-2773-419A-BD42-C0D02B043694}"/>
              </a:ext>
            </a:extLst>
          </p:cNvPr>
          <p:cNvGraphicFramePr/>
          <p:nvPr>
            <p:extLst>
              <p:ext uri="{D42A27DB-BD31-4B8C-83A1-F6EECF244321}">
                <p14:modId xmlns:p14="http://schemas.microsoft.com/office/powerpoint/2010/main" val="1989324032"/>
              </p:ext>
            </p:extLst>
          </p:nvPr>
        </p:nvGraphicFramePr>
        <p:xfrm>
          <a:off x="1968500" y="1078371"/>
          <a:ext cx="8255000" cy="4701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Arrow: Left 12">
            <a:extLst>
              <a:ext uri="{FF2B5EF4-FFF2-40B4-BE49-F238E27FC236}">
                <a16:creationId xmlns:a16="http://schemas.microsoft.com/office/drawing/2014/main" id="{5CAF461D-E646-4BFA-BB5B-118802E5D7EE}"/>
              </a:ext>
            </a:extLst>
          </p:cNvPr>
          <p:cNvSpPr/>
          <p:nvPr/>
        </p:nvSpPr>
        <p:spPr>
          <a:xfrm>
            <a:off x="6115538" y="2589436"/>
            <a:ext cx="2971800"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9D3F8989-53E3-4E39-9D35-878FAD07B866}"/>
              </a:ext>
            </a:extLst>
          </p:cNvPr>
          <p:cNvSpPr txBox="1"/>
          <p:nvPr/>
        </p:nvSpPr>
        <p:spPr>
          <a:xfrm>
            <a:off x="7613161" y="2265823"/>
            <a:ext cx="2057400" cy="369332"/>
          </a:xfrm>
          <a:prstGeom prst="rect">
            <a:avLst/>
          </a:prstGeom>
          <a:noFill/>
        </p:spPr>
        <p:txBody>
          <a:bodyPr wrap="square" rtlCol="0">
            <a:spAutoFit/>
          </a:bodyPr>
          <a:lstStyle/>
          <a:p>
            <a:r>
              <a:rPr lang="en-IN" dirty="0"/>
              <a:t>@</a:t>
            </a:r>
            <a:r>
              <a:rPr lang="en-IN" dirty="0">
                <a:latin typeface="Abadi" panose="020B0604020104020204" pitchFamily="34" charset="0"/>
              </a:rPr>
              <a:t>OneToMany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6400" y="6019800"/>
            <a:ext cx="10029825" cy="657225"/>
          </a:xfrm>
          <a:custGeom>
            <a:avLst/>
            <a:gdLst/>
            <a:ahLst/>
            <a:cxnLst/>
            <a:rect l="l" t="t" r="r" b="b"/>
            <a:pathLst>
              <a:path w="10029825" h="657225">
                <a:moveTo>
                  <a:pt x="9610725" y="333375"/>
                </a:moveTo>
                <a:lnTo>
                  <a:pt x="0" y="333375"/>
                </a:lnTo>
                <a:lnTo>
                  <a:pt x="0" y="657225"/>
                </a:lnTo>
                <a:lnTo>
                  <a:pt x="9610725" y="657225"/>
                </a:lnTo>
                <a:lnTo>
                  <a:pt x="9610725" y="333375"/>
                </a:lnTo>
                <a:close/>
              </a:path>
              <a:path w="10029825" h="657225">
                <a:moveTo>
                  <a:pt x="10029825" y="0"/>
                </a:moveTo>
                <a:lnTo>
                  <a:pt x="9677400" y="0"/>
                </a:lnTo>
                <a:lnTo>
                  <a:pt x="9677400" y="333375"/>
                </a:lnTo>
                <a:lnTo>
                  <a:pt x="10029825" y="333375"/>
                </a:lnTo>
                <a:lnTo>
                  <a:pt x="10029825"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xfrm>
            <a:off x="594042" y="453249"/>
            <a:ext cx="3972560" cy="518159"/>
          </a:xfrm>
          <a:prstGeom prst="rect">
            <a:avLst/>
          </a:prstGeom>
        </p:spPr>
        <p:txBody>
          <a:bodyPr vert="horz" wrap="square" lIns="0" tIns="16510" rIns="0" bIns="0" rtlCol="0">
            <a:spAutoFit/>
          </a:bodyPr>
          <a:lstStyle/>
          <a:p>
            <a:pPr marL="12700">
              <a:lnSpc>
                <a:spcPct val="100000"/>
              </a:lnSpc>
              <a:spcBef>
                <a:spcPts val="130"/>
              </a:spcBef>
              <a:tabLst>
                <a:tab pos="2964815" algn="l"/>
              </a:tabLst>
            </a:pPr>
            <a:r>
              <a:rPr lang="en-IN" sz="3200" spc="305" dirty="0">
                <a:solidFill>
                  <a:srgbClr val="C8C32E"/>
                </a:solidFill>
              </a:rPr>
              <a:t>Roles</a:t>
            </a:r>
            <a:endParaRPr lang="en-IN" sz="320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595"/>
              </a:lnSpc>
            </a:pPr>
            <a:fld id="{81D60167-4931-47E6-BA6A-407CBD079E47}" type="slidenum">
              <a:rPr spc="10" dirty="0"/>
              <a:t>7</a:t>
            </a:fld>
            <a:endParaRPr spc="10"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165"/>
              </a:lnSpc>
            </a:pPr>
            <a:r>
              <a:rPr spc="20" dirty="0"/>
              <a:t>©</a:t>
            </a:r>
            <a:r>
              <a:rPr spc="80" dirty="0"/>
              <a:t> </a:t>
            </a:r>
            <a:r>
              <a:rPr spc="10" dirty="0"/>
              <a:t>C</a:t>
            </a:r>
            <a:r>
              <a:rPr spc="50" dirty="0"/>
              <a:t> </a:t>
            </a:r>
            <a:r>
              <a:rPr spc="15" dirty="0"/>
              <a:t>O</a:t>
            </a:r>
            <a:r>
              <a:rPr spc="50" dirty="0"/>
              <a:t> </a:t>
            </a:r>
            <a:r>
              <a:rPr spc="10" dirty="0"/>
              <a:t>P</a:t>
            </a:r>
            <a:r>
              <a:rPr spc="60" dirty="0"/>
              <a:t> </a:t>
            </a:r>
            <a:r>
              <a:rPr spc="10" dirty="0"/>
              <a:t>Y</a:t>
            </a:r>
            <a:r>
              <a:rPr spc="25" dirty="0"/>
              <a:t> </a:t>
            </a:r>
            <a:r>
              <a:rPr spc="10" dirty="0"/>
              <a:t>R</a:t>
            </a:r>
            <a:r>
              <a:rPr spc="35" dirty="0"/>
              <a:t> </a:t>
            </a:r>
            <a:r>
              <a:rPr spc="5" dirty="0"/>
              <a:t>I</a:t>
            </a:r>
            <a:r>
              <a:rPr spc="65" dirty="0"/>
              <a:t> </a:t>
            </a:r>
            <a:r>
              <a:rPr spc="15" dirty="0"/>
              <a:t>G H </a:t>
            </a:r>
            <a:r>
              <a:rPr spc="10" dirty="0"/>
              <a:t>T</a:t>
            </a:r>
            <a:r>
              <a:rPr spc="25" dirty="0"/>
              <a:t> </a:t>
            </a:r>
            <a:r>
              <a:rPr spc="10" dirty="0"/>
              <a:t>S</a:t>
            </a:r>
            <a:r>
              <a:rPr spc="55" dirty="0"/>
              <a:t> </a:t>
            </a:r>
            <a:r>
              <a:rPr spc="5" dirty="0"/>
              <a:t>.</a:t>
            </a:r>
            <a:r>
              <a:rPr spc="180" dirty="0"/>
              <a:t> </a:t>
            </a:r>
            <a:r>
              <a:rPr spc="10" dirty="0"/>
              <a:t>A</a:t>
            </a:r>
            <a:r>
              <a:rPr spc="70" dirty="0"/>
              <a:t> </a:t>
            </a:r>
            <a:r>
              <a:rPr spc="10" dirty="0"/>
              <a:t>L</a:t>
            </a:r>
            <a:r>
              <a:rPr spc="25" dirty="0"/>
              <a:t> </a:t>
            </a:r>
            <a:r>
              <a:rPr spc="10" dirty="0"/>
              <a:t>L</a:t>
            </a:r>
            <a:r>
              <a:rPr spc="25" dirty="0"/>
              <a:t> </a:t>
            </a:r>
            <a:r>
              <a:rPr spc="10" dirty="0"/>
              <a:t>R</a:t>
            </a:r>
            <a:r>
              <a:rPr spc="35" dirty="0"/>
              <a:t> </a:t>
            </a:r>
            <a:r>
              <a:rPr spc="5" dirty="0"/>
              <a:t>I</a:t>
            </a:r>
            <a:r>
              <a:rPr spc="60" dirty="0"/>
              <a:t> </a:t>
            </a:r>
            <a:r>
              <a:rPr spc="15" dirty="0"/>
              <a:t>G H</a:t>
            </a:r>
            <a:r>
              <a:rPr spc="20" dirty="0"/>
              <a:t> </a:t>
            </a:r>
            <a:r>
              <a:rPr spc="10" dirty="0"/>
              <a:t>T</a:t>
            </a:r>
            <a:r>
              <a:rPr spc="25" dirty="0"/>
              <a:t> </a:t>
            </a:r>
            <a:r>
              <a:rPr spc="10" dirty="0"/>
              <a:t>S</a:t>
            </a:r>
            <a:r>
              <a:rPr spc="135" dirty="0"/>
              <a:t> </a:t>
            </a:r>
            <a:r>
              <a:rPr spc="10" dirty="0"/>
              <a:t>R</a:t>
            </a:r>
            <a:r>
              <a:rPr spc="35" dirty="0"/>
              <a:t> </a:t>
            </a:r>
            <a:r>
              <a:rPr spc="10" dirty="0"/>
              <a:t>E</a:t>
            </a:r>
            <a:r>
              <a:rPr spc="20" dirty="0"/>
              <a:t> </a:t>
            </a:r>
            <a:r>
              <a:rPr spc="10" dirty="0"/>
              <a:t>S</a:t>
            </a:r>
            <a:r>
              <a:rPr spc="55" dirty="0"/>
              <a:t> </a:t>
            </a:r>
            <a:r>
              <a:rPr spc="10" dirty="0"/>
              <a:t>E</a:t>
            </a:r>
            <a:r>
              <a:rPr spc="25" dirty="0"/>
              <a:t> </a:t>
            </a:r>
            <a:r>
              <a:rPr spc="10" dirty="0"/>
              <a:t>R</a:t>
            </a:r>
            <a:r>
              <a:rPr spc="35" dirty="0"/>
              <a:t> </a:t>
            </a:r>
            <a:r>
              <a:rPr spc="10" dirty="0"/>
              <a:t>V</a:t>
            </a:r>
            <a:r>
              <a:rPr spc="80" dirty="0"/>
              <a:t> </a:t>
            </a:r>
            <a:r>
              <a:rPr spc="10" dirty="0"/>
              <a:t>E</a:t>
            </a:r>
            <a:r>
              <a:rPr spc="25" dirty="0"/>
              <a:t> </a:t>
            </a:r>
            <a:r>
              <a:rPr spc="15" dirty="0"/>
              <a:t>D</a:t>
            </a:r>
            <a:r>
              <a:rPr spc="30" dirty="0"/>
              <a:t> </a:t>
            </a:r>
            <a:r>
              <a:rPr spc="5" dirty="0"/>
              <a:t>.</a:t>
            </a:r>
          </a:p>
        </p:txBody>
      </p:sp>
      <p:sp>
        <p:nvSpPr>
          <p:cNvPr id="8" name="object 8"/>
          <p:cNvSpPr txBox="1"/>
          <p:nvPr/>
        </p:nvSpPr>
        <p:spPr>
          <a:xfrm>
            <a:off x="5570220" y="6443821"/>
            <a:ext cx="91440" cy="168275"/>
          </a:xfrm>
          <a:prstGeom prst="rect">
            <a:avLst/>
          </a:prstGeom>
        </p:spPr>
        <p:txBody>
          <a:bodyPr vert="horz" wrap="square" lIns="0" tIns="0" rIns="0" bIns="0" rtlCol="0">
            <a:spAutoFit/>
          </a:bodyPr>
          <a:lstStyle/>
          <a:p>
            <a:pPr marL="12700">
              <a:lnSpc>
                <a:spcPts val="1165"/>
              </a:lnSpc>
            </a:pPr>
            <a:r>
              <a:rPr sz="1100" spc="10" dirty="0">
                <a:solidFill>
                  <a:srgbClr val="BEBEBE"/>
                </a:solidFill>
                <a:latin typeface="Carlito"/>
                <a:cs typeface="Carlito"/>
              </a:rPr>
              <a:t>|</a:t>
            </a:r>
            <a:endParaRPr sz="1100">
              <a:latin typeface="Carlito"/>
              <a:cs typeface="Carlito"/>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graphicFrame>
        <p:nvGraphicFramePr>
          <p:cNvPr id="4" name="Diagram 3">
            <a:extLst>
              <a:ext uri="{FF2B5EF4-FFF2-40B4-BE49-F238E27FC236}">
                <a16:creationId xmlns:a16="http://schemas.microsoft.com/office/drawing/2014/main" id="{92B995D0-20D1-4702-9484-D81DB20B7EDE}"/>
              </a:ext>
            </a:extLst>
          </p:cNvPr>
          <p:cNvGraphicFramePr/>
          <p:nvPr>
            <p:extLst>
              <p:ext uri="{D42A27DB-BD31-4B8C-83A1-F6EECF244321}">
                <p14:modId xmlns:p14="http://schemas.microsoft.com/office/powerpoint/2010/main" val="929327502"/>
              </p:ext>
            </p:extLst>
          </p:nvPr>
        </p:nvGraphicFramePr>
        <p:xfrm>
          <a:off x="-289560" y="1029483"/>
          <a:ext cx="5951220" cy="42049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9">
            <a:extLst>
              <a:ext uri="{FF2B5EF4-FFF2-40B4-BE49-F238E27FC236}">
                <a16:creationId xmlns:a16="http://schemas.microsoft.com/office/drawing/2014/main" id="{04141ABE-2A75-7A74-EFF3-D7266F30C747}"/>
              </a:ext>
            </a:extLst>
          </p:cNvPr>
          <p:cNvGraphicFramePr>
            <a:graphicFrameLocks noGrp="1"/>
          </p:cNvGraphicFramePr>
          <p:nvPr>
            <p:extLst>
              <p:ext uri="{D42A27DB-BD31-4B8C-83A1-F6EECF244321}">
                <p14:modId xmlns:p14="http://schemas.microsoft.com/office/powerpoint/2010/main" val="448583089"/>
              </p:ext>
            </p:extLst>
          </p:nvPr>
        </p:nvGraphicFramePr>
        <p:xfrm>
          <a:off x="5486400" y="2092894"/>
          <a:ext cx="5805336" cy="3115017"/>
        </p:xfrm>
        <a:graphic>
          <a:graphicData uri="http://schemas.openxmlformats.org/drawingml/2006/table">
            <a:tbl>
              <a:tblPr firstRow="1" bandRow="1">
                <a:tableStyleId>{5C22544A-7EE6-4342-B048-85BDC9FD1C3A}</a:tableStyleId>
              </a:tblPr>
              <a:tblGrid>
                <a:gridCol w="1935112">
                  <a:extLst>
                    <a:ext uri="{9D8B030D-6E8A-4147-A177-3AD203B41FA5}">
                      <a16:colId xmlns:a16="http://schemas.microsoft.com/office/drawing/2014/main" val="3827597961"/>
                    </a:ext>
                  </a:extLst>
                </a:gridCol>
                <a:gridCol w="1935112">
                  <a:extLst>
                    <a:ext uri="{9D8B030D-6E8A-4147-A177-3AD203B41FA5}">
                      <a16:colId xmlns:a16="http://schemas.microsoft.com/office/drawing/2014/main" val="3665948666"/>
                    </a:ext>
                  </a:extLst>
                </a:gridCol>
                <a:gridCol w="1935112">
                  <a:extLst>
                    <a:ext uri="{9D8B030D-6E8A-4147-A177-3AD203B41FA5}">
                      <a16:colId xmlns:a16="http://schemas.microsoft.com/office/drawing/2014/main" val="3626201630"/>
                    </a:ext>
                  </a:extLst>
                </a:gridCol>
              </a:tblGrid>
              <a:tr h="644047">
                <a:tc>
                  <a:txBody>
                    <a:bodyPr/>
                    <a:lstStyle/>
                    <a:p>
                      <a:r>
                        <a:rPr lang="en-IN" dirty="0"/>
                        <a:t>Roles     </a:t>
                      </a:r>
                    </a:p>
                  </a:txBody>
                  <a:tcPr/>
                </a:tc>
                <a:tc>
                  <a:txBody>
                    <a:bodyPr/>
                    <a:lstStyle/>
                    <a:p>
                      <a:r>
                        <a:rPr lang="en-IN" dirty="0"/>
                        <a:t>Manager</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Report Owner</a:t>
                      </a:r>
                    </a:p>
                    <a:p>
                      <a:endParaRPr lang="en-IN" dirty="0"/>
                    </a:p>
                  </a:txBody>
                  <a:tcPr/>
                </a:tc>
                <a:extLst>
                  <a:ext uri="{0D108BD9-81ED-4DB2-BD59-A6C34878D82A}">
                    <a16:rowId xmlns:a16="http://schemas.microsoft.com/office/drawing/2014/main" val="580956930"/>
                  </a:ext>
                </a:extLst>
              </a:tr>
              <a:tr h="741946">
                <a:tc>
                  <a:txBody>
                    <a:bodyPr/>
                    <a:lstStyle/>
                    <a:p>
                      <a:r>
                        <a:rPr lang="en-IN" dirty="0"/>
                        <a:t>Create Request</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35814512"/>
                  </a:ext>
                </a:extLst>
              </a:tr>
              <a:tr h="864512">
                <a:tc>
                  <a:txBody>
                    <a:bodyPr/>
                    <a:lstStyle/>
                    <a:p>
                      <a:r>
                        <a:rPr lang="en-IN" dirty="0"/>
                        <a:t>Task Details</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20210758"/>
                  </a:ext>
                </a:extLst>
              </a:tr>
              <a:tr h="864512">
                <a:tc>
                  <a:txBody>
                    <a:bodyPr/>
                    <a:lstStyle/>
                    <a:p>
                      <a:r>
                        <a:rPr lang="en-IN" dirty="0"/>
                        <a:t>Chat</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25092263"/>
                  </a:ext>
                </a:extLst>
              </a:tr>
            </a:tbl>
          </a:graphicData>
        </a:graphic>
      </p:graphicFrame>
      <p:pic>
        <p:nvPicPr>
          <p:cNvPr id="24" name="Graphic 23" descr="Checkmark with solid fill">
            <a:extLst>
              <a:ext uri="{FF2B5EF4-FFF2-40B4-BE49-F238E27FC236}">
                <a16:creationId xmlns:a16="http://schemas.microsoft.com/office/drawing/2014/main" id="{547FF487-3324-CB86-CA49-9F405469EB93}"/>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19085" y="2865333"/>
            <a:ext cx="350520" cy="350520"/>
          </a:xfrm>
          <a:prstGeom prst="rect">
            <a:avLst/>
          </a:prstGeom>
        </p:spPr>
      </p:pic>
      <p:pic>
        <p:nvPicPr>
          <p:cNvPr id="25" name="Graphic 24" descr="Checkmark with solid fill">
            <a:extLst>
              <a:ext uri="{FF2B5EF4-FFF2-40B4-BE49-F238E27FC236}">
                <a16:creationId xmlns:a16="http://schemas.microsoft.com/office/drawing/2014/main" id="{68F01C58-2848-9627-72C7-C3EB497E8AF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34600" y="3657600"/>
            <a:ext cx="350520" cy="350520"/>
          </a:xfrm>
          <a:prstGeom prst="rect">
            <a:avLst/>
          </a:prstGeom>
        </p:spPr>
      </p:pic>
      <p:pic>
        <p:nvPicPr>
          <p:cNvPr id="28" name="Graphic 27" descr="Checkmark with solid fill">
            <a:extLst>
              <a:ext uri="{FF2B5EF4-FFF2-40B4-BE49-F238E27FC236}">
                <a16:creationId xmlns:a16="http://schemas.microsoft.com/office/drawing/2014/main" id="{CDC6E00F-8878-0405-3549-A6F38A6B8DB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10800" y="4644749"/>
            <a:ext cx="350520" cy="350520"/>
          </a:xfrm>
          <a:prstGeom prst="rect">
            <a:avLst/>
          </a:prstGeom>
        </p:spPr>
      </p:pic>
      <p:pic>
        <p:nvPicPr>
          <p:cNvPr id="29" name="Graphic 28" descr="Checkmark with solid fill">
            <a:extLst>
              <a:ext uri="{FF2B5EF4-FFF2-40B4-BE49-F238E27FC236}">
                <a16:creationId xmlns:a16="http://schemas.microsoft.com/office/drawing/2014/main" id="{D22961EE-583E-A3DF-157D-B7159DB7810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55001" y="4668407"/>
            <a:ext cx="350520" cy="350520"/>
          </a:xfrm>
          <a:prstGeom prst="rect">
            <a:avLst/>
          </a:prstGeom>
        </p:spPr>
      </p:pic>
    </p:spTree>
    <p:extLst>
      <p:ext uri="{BB962C8B-B14F-4D97-AF65-F5344CB8AC3E}">
        <p14:creationId xmlns:p14="http://schemas.microsoft.com/office/powerpoint/2010/main" val="309974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57817"/>
            <a:ext cx="5964873" cy="567463"/>
          </a:xfrm>
          <a:prstGeom prst="rect">
            <a:avLst/>
          </a:prstGeom>
        </p:spPr>
        <p:txBody>
          <a:bodyPr vert="horz" wrap="square" lIns="0" tIns="13335" rIns="0" bIns="0" rtlCol="0">
            <a:spAutoFit/>
          </a:bodyPr>
          <a:lstStyle/>
          <a:p>
            <a:pPr marL="12700">
              <a:lnSpc>
                <a:spcPct val="100000"/>
              </a:lnSpc>
              <a:spcBef>
                <a:spcPts val="105"/>
              </a:spcBef>
              <a:tabLst>
                <a:tab pos="1874520" algn="l"/>
              </a:tabLst>
            </a:pPr>
            <a:r>
              <a:rPr sz="3600" spc="270" dirty="0">
                <a:solidFill>
                  <a:srgbClr val="C8C32E"/>
                </a:solidFill>
                <a:latin typeface="Times New Roman" panose="02020603050405020304" pitchFamily="18" charset="0"/>
                <a:cs typeface="Times New Roman" panose="02020603050405020304" pitchFamily="18" charset="0"/>
              </a:rPr>
              <a:t>Pr</a:t>
            </a:r>
            <a:r>
              <a:rPr sz="3600" spc="265" dirty="0">
                <a:solidFill>
                  <a:srgbClr val="C8C32E"/>
                </a:solidFill>
                <a:latin typeface="Times New Roman" panose="02020603050405020304" pitchFamily="18" charset="0"/>
                <a:cs typeface="Times New Roman" panose="02020603050405020304" pitchFamily="18" charset="0"/>
              </a:rPr>
              <a:t>o</a:t>
            </a:r>
            <a:r>
              <a:rPr sz="3600" spc="254" dirty="0">
                <a:solidFill>
                  <a:srgbClr val="C8C32E"/>
                </a:solidFill>
                <a:latin typeface="Times New Roman" panose="02020603050405020304" pitchFamily="18" charset="0"/>
                <a:cs typeface="Times New Roman" panose="02020603050405020304" pitchFamily="18" charset="0"/>
              </a:rPr>
              <a:t>je</a:t>
            </a:r>
            <a:r>
              <a:rPr sz="3600" spc="280" dirty="0">
                <a:solidFill>
                  <a:srgbClr val="C8C32E"/>
                </a:solidFill>
                <a:latin typeface="Times New Roman" panose="02020603050405020304" pitchFamily="18" charset="0"/>
                <a:cs typeface="Times New Roman" panose="02020603050405020304" pitchFamily="18" charset="0"/>
              </a:rPr>
              <a:t>c</a:t>
            </a:r>
            <a:r>
              <a:rPr sz="3600" dirty="0">
                <a:solidFill>
                  <a:srgbClr val="C8C32E"/>
                </a:solidFill>
                <a:latin typeface="Times New Roman" panose="02020603050405020304" pitchFamily="18" charset="0"/>
                <a:cs typeface="Times New Roman" panose="02020603050405020304" pitchFamily="18" charset="0"/>
              </a:rPr>
              <a:t>t	</a:t>
            </a:r>
            <a:r>
              <a:rPr lang="en-IN" sz="3600" spc="325" dirty="0">
                <a:solidFill>
                  <a:srgbClr val="C8C32E"/>
                </a:solidFill>
                <a:latin typeface="Times New Roman" panose="02020603050405020304" pitchFamily="18" charset="0"/>
                <a:cs typeface="Times New Roman" panose="02020603050405020304" pitchFamily="18" charset="0"/>
              </a:rPr>
              <a:t>Dashboard view</a:t>
            </a:r>
            <a:endParaRPr sz="360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95"/>
              </a:lnSpc>
            </a:pPr>
            <a:fld id="{81D60167-4931-47E6-BA6A-407CBD079E47}" type="slidenum">
              <a:rPr spc="10" dirty="0"/>
              <a:t>8</a:t>
            </a:fld>
            <a:endParaRPr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165"/>
              </a:lnSpc>
            </a:pPr>
            <a:r>
              <a:rPr spc="20" dirty="0"/>
              <a:t>©</a:t>
            </a:r>
            <a:r>
              <a:rPr spc="80" dirty="0"/>
              <a:t> </a:t>
            </a:r>
            <a:r>
              <a:rPr spc="10" dirty="0"/>
              <a:t>C</a:t>
            </a:r>
            <a:r>
              <a:rPr spc="50" dirty="0"/>
              <a:t> </a:t>
            </a:r>
            <a:r>
              <a:rPr spc="15" dirty="0"/>
              <a:t>O</a:t>
            </a:r>
            <a:r>
              <a:rPr spc="50" dirty="0"/>
              <a:t> </a:t>
            </a:r>
            <a:r>
              <a:rPr spc="10" dirty="0"/>
              <a:t>P</a:t>
            </a:r>
            <a:r>
              <a:rPr spc="60" dirty="0"/>
              <a:t> </a:t>
            </a:r>
            <a:r>
              <a:rPr spc="10" dirty="0"/>
              <a:t>Y</a:t>
            </a:r>
            <a:r>
              <a:rPr spc="25" dirty="0"/>
              <a:t> </a:t>
            </a:r>
            <a:r>
              <a:rPr spc="10" dirty="0"/>
              <a:t>R</a:t>
            </a:r>
            <a:r>
              <a:rPr spc="35" dirty="0"/>
              <a:t> </a:t>
            </a:r>
            <a:r>
              <a:rPr spc="5" dirty="0"/>
              <a:t>I</a:t>
            </a:r>
            <a:r>
              <a:rPr spc="65" dirty="0"/>
              <a:t> </a:t>
            </a:r>
            <a:r>
              <a:rPr spc="15" dirty="0"/>
              <a:t>G H </a:t>
            </a:r>
            <a:r>
              <a:rPr spc="10" dirty="0"/>
              <a:t>T</a:t>
            </a:r>
            <a:r>
              <a:rPr spc="25" dirty="0"/>
              <a:t> </a:t>
            </a:r>
            <a:r>
              <a:rPr spc="10" dirty="0"/>
              <a:t>S</a:t>
            </a:r>
            <a:r>
              <a:rPr spc="55" dirty="0"/>
              <a:t> </a:t>
            </a:r>
            <a:r>
              <a:rPr spc="5" dirty="0"/>
              <a:t>.</a:t>
            </a:r>
            <a:r>
              <a:rPr spc="180" dirty="0"/>
              <a:t> </a:t>
            </a:r>
            <a:r>
              <a:rPr spc="10" dirty="0"/>
              <a:t>A</a:t>
            </a:r>
            <a:r>
              <a:rPr spc="70" dirty="0"/>
              <a:t> </a:t>
            </a:r>
            <a:r>
              <a:rPr spc="10" dirty="0"/>
              <a:t>L</a:t>
            </a:r>
            <a:r>
              <a:rPr spc="25" dirty="0"/>
              <a:t> </a:t>
            </a:r>
            <a:r>
              <a:rPr spc="10" dirty="0"/>
              <a:t>L</a:t>
            </a:r>
            <a:r>
              <a:rPr spc="25" dirty="0"/>
              <a:t> </a:t>
            </a:r>
            <a:r>
              <a:rPr spc="10" dirty="0"/>
              <a:t>R</a:t>
            </a:r>
            <a:r>
              <a:rPr spc="35" dirty="0"/>
              <a:t> </a:t>
            </a:r>
            <a:r>
              <a:rPr spc="5" dirty="0"/>
              <a:t>I</a:t>
            </a:r>
            <a:r>
              <a:rPr spc="60" dirty="0"/>
              <a:t> </a:t>
            </a:r>
            <a:r>
              <a:rPr spc="15" dirty="0"/>
              <a:t>G H</a:t>
            </a:r>
            <a:r>
              <a:rPr spc="20" dirty="0"/>
              <a:t> </a:t>
            </a:r>
            <a:r>
              <a:rPr spc="10" dirty="0"/>
              <a:t>T</a:t>
            </a:r>
            <a:r>
              <a:rPr spc="25" dirty="0"/>
              <a:t> </a:t>
            </a:r>
            <a:r>
              <a:rPr spc="10" dirty="0"/>
              <a:t>S</a:t>
            </a:r>
            <a:r>
              <a:rPr spc="135" dirty="0"/>
              <a:t> </a:t>
            </a:r>
            <a:r>
              <a:rPr spc="10" dirty="0"/>
              <a:t>R</a:t>
            </a:r>
            <a:r>
              <a:rPr spc="35" dirty="0"/>
              <a:t> </a:t>
            </a:r>
            <a:r>
              <a:rPr spc="10" dirty="0"/>
              <a:t>E</a:t>
            </a:r>
            <a:r>
              <a:rPr spc="20" dirty="0"/>
              <a:t> </a:t>
            </a:r>
            <a:r>
              <a:rPr spc="10" dirty="0"/>
              <a:t>S</a:t>
            </a:r>
            <a:r>
              <a:rPr spc="55" dirty="0"/>
              <a:t> </a:t>
            </a:r>
            <a:r>
              <a:rPr spc="10" dirty="0"/>
              <a:t>E</a:t>
            </a:r>
            <a:r>
              <a:rPr spc="25" dirty="0"/>
              <a:t> </a:t>
            </a:r>
            <a:r>
              <a:rPr spc="10" dirty="0"/>
              <a:t>R</a:t>
            </a:r>
            <a:r>
              <a:rPr spc="35" dirty="0"/>
              <a:t> </a:t>
            </a:r>
            <a:r>
              <a:rPr spc="10" dirty="0"/>
              <a:t>V</a:t>
            </a:r>
            <a:r>
              <a:rPr spc="80" dirty="0"/>
              <a:t> </a:t>
            </a:r>
            <a:r>
              <a:rPr spc="10" dirty="0"/>
              <a:t>E</a:t>
            </a:r>
            <a:r>
              <a:rPr spc="25" dirty="0"/>
              <a:t> </a:t>
            </a:r>
            <a:r>
              <a:rPr spc="15" dirty="0"/>
              <a:t>D</a:t>
            </a:r>
            <a:r>
              <a:rPr spc="30" dirty="0"/>
              <a:t> </a:t>
            </a:r>
            <a:r>
              <a:rPr spc="5" dirty="0"/>
              <a:t>.</a:t>
            </a:r>
          </a:p>
        </p:txBody>
      </p:sp>
      <p:sp>
        <p:nvSpPr>
          <p:cNvPr id="6" name="object 6"/>
          <p:cNvSpPr txBox="1"/>
          <p:nvPr/>
        </p:nvSpPr>
        <p:spPr>
          <a:xfrm>
            <a:off x="5570220" y="6443821"/>
            <a:ext cx="91440" cy="168275"/>
          </a:xfrm>
          <a:prstGeom prst="rect">
            <a:avLst/>
          </a:prstGeom>
        </p:spPr>
        <p:txBody>
          <a:bodyPr vert="horz" wrap="square" lIns="0" tIns="0" rIns="0" bIns="0" rtlCol="0">
            <a:spAutoFit/>
          </a:bodyPr>
          <a:lstStyle/>
          <a:p>
            <a:pPr marL="12700">
              <a:lnSpc>
                <a:spcPts val="1165"/>
              </a:lnSpc>
            </a:pPr>
            <a:r>
              <a:rPr sz="1100" spc="10" dirty="0">
                <a:solidFill>
                  <a:srgbClr val="BEBEBE"/>
                </a:solidFill>
                <a:latin typeface="Carlito"/>
                <a:cs typeface="Carlito"/>
              </a:rPr>
              <a:t>|</a:t>
            </a:r>
            <a:endParaRPr sz="1100">
              <a:latin typeface="Carlito"/>
              <a:cs typeface="Carlito"/>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pic>
        <p:nvPicPr>
          <p:cNvPr id="11" name="Picture 10">
            <a:extLst>
              <a:ext uri="{FF2B5EF4-FFF2-40B4-BE49-F238E27FC236}">
                <a16:creationId xmlns:a16="http://schemas.microsoft.com/office/drawing/2014/main" id="{B46A89AF-9874-ABEB-CA4B-EBA87541E918}"/>
              </a:ext>
            </a:extLst>
          </p:cNvPr>
          <p:cNvPicPr>
            <a:picLocks noChangeAspect="1"/>
          </p:cNvPicPr>
          <p:nvPr/>
        </p:nvPicPr>
        <p:blipFill>
          <a:blip r:embed="rId2"/>
          <a:stretch>
            <a:fillRect/>
          </a:stretch>
        </p:blipFill>
        <p:spPr>
          <a:xfrm>
            <a:off x="1143000" y="954063"/>
            <a:ext cx="9677961" cy="4697706"/>
          </a:xfrm>
          <a:prstGeom prst="rect">
            <a:avLst/>
          </a:prstGeom>
        </p:spPr>
      </p:pic>
    </p:spTree>
    <p:extLst>
      <p:ext uri="{BB962C8B-B14F-4D97-AF65-F5344CB8AC3E}">
        <p14:creationId xmlns:p14="http://schemas.microsoft.com/office/powerpoint/2010/main" val="444994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52384" y="457200"/>
            <a:ext cx="9470073" cy="567463"/>
          </a:xfrm>
          <a:prstGeom prst="rect">
            <a:avLst/>
          </a:prstGeom>
        </p:spPr>
        <p:txBody>
          <a:bodyPr vert="horz" wrap="square" lIns="0" tIns="13335" rIns="0" bIns="0" rtlCol="0">
            <a:spAutoFit/>
          </a:bodyPr>
          <a:lstStyle/>
          <a:p>
            <a:pPr marL="12700" algn="l">
              <a:lnSpc>
                <a:spcPct val="100000"/>
              </a:lnSpc>
              <a:spcBef>
                <a:spcPts val="105"/>
              </a:spcBef>
              <a:tabLst>
                <a:tab pos="1874520" algn="l"/>
              </a:tabLst>
            </a:pPr>
            <a:r>
              <a:rPr lang="en-IN" sz="3600" spc="270" dirty="0">
                <a:solidFill>
                  <a:srgbClr val="C8C32E"/>
                </a:solidFill>
                <a:latin typeface="Times New Roman" panose="02020603050405020304" pitchFamily="18" charset="0"/>
                <a:cs typeface="Times New Roman" panose="02020603050405020304" pitchFamily="18" charset="0"/>
              </a:rPr>
              <a:t>Request Details</a:t>
            </a:r>
            <a:r>
              <a:rPr lang="en-IN" sz="3600" spc="325" dirty="0">
                <a:solidFill>
                  <a:srgbClr val="C8C32E"/>
                </a:solidFill>
                <a:latin typeface="Times New Roman" panose="02020603050405020304" pitchFamily="18" charset="0"/>
                <a:cs typeface="Times New Roman" panose="02020603050405020304" pitchFamily="18" charset="0"/>
              </a:rPr>
              <a:t> View Page</a:t>
            </a:r>
            <a:endParaRPr sz="360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95"/>
              </a:lnSpc>
            </a:pPr>
            <a:fld id="{81D60167-4931-47E6-BA6A-407CBD079E47}" type="slidenum">
              <a:rPr spc="10" dirty="0"/>
              <a:t>9</a:t>
            </a:fld>
            <a:endParaRPr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165"/>
              </a:lnSpc>
            </a:pPr>
            <a:r>
              <a:rPr spc="20" dirty="0"/>
              <a:t>©</a:t>
            </a:r>
            <a:r>
              <a:rPr spc="80" dirty="0"/>
              <a:t> </a:t>
            </a:r>
            <a:r>
              <a:rPr spc="10" dirty="0"/>
              <a:t>C</a:t>
            </a:r>
            <a:r>
              <a:rPr spc="50" dirty="0"/>
              <a:t> </a:t>
            </a:r>
            <a:r>
              <a:rPr spc="15" dirty="0"/>
              <a:t>O</a:t>
            </a:r>
            <a:r>
              <a:rPr spc="50" dirty="0"/>
              <a:t> </a:t>
            </a:r>
            <a:r>
              <a:rPr spc="10" dirty="0"/>
              <a:t>P</a:t>
            </a:r>
            <a:r>
              <a:rPr spc="60" dirty="0"/>
              <a:t> </a:t>
            </a:r>
            <a:r>
              <a:rPr spc="10" dirty="0"/>
              <a:t>Y</a:t>
            </a:r>
            <a:r>
              <a:rPr spc="25" dirty="0"/>
              <a:t> </a:t>
            </a:r>
            <a:r>
              <a:rPr spc="10" dirty="0"/>
              <a:t>R</a:t>
            </a:r>
            <a:r>
              <a:rPr spc="35" dirty="0"/>
              <a:t> </a:t>
            </a:r>
            <a:r>
              <a:rPr spc="5" dirty="0"/>
              <a:t>I</a:t>
            </a:r>
            <a:r>
              <a:rPr spc="65" dirty="0"/>
              <a:t> </a:t>
            </a:r>
            <a:r>
              <a:rPr spc="15" dirty="0"/>
              <a:t>G H </a:t>
            </a:r>
            <a:r>
              <a:rPr spc="10" dirty="0"/>
              <a:t>T</a:t>
            </a:r>
            <a:r>
              <a:rPr spc="25" dirty="0"/>
              <a:t> </a:t>
            </a:r>
            <a:r>
              <a:rPr spc="10" dirty="0"/>
              <a:t>S</a:t>
            </a:r>
            <a:r>
              <a:rPr spc="55" dirty="0"/>
              <a:t> </a:t>
            </a:r>
            <a:r>
              <a:rPr spc="5" dirty="0"/>
              <a:t>.</a:t>
            </a:r>
            <a:r>
              <a:rPr spc="180" dirty="0"/>
              <a:t> </a:t>
            </a:r>
            <a:r>
              <a:rPr spc="10" dirty="0"/>
              <a:t>A</a:t>
            </a:r>
            <a:r>
              <a:rPr spc="70" dirty="0"/>
              <a:t> </a:t>
            </a:r>
            <a:r>
              <a:rPr spc="10" dirty="0"/>
              <a:t>L</a:t>
            </a:r>
            <a:r>
              <a:rPr spc="25" dirty="0"/>
              <a:t> </a:t>
            </a:r>
            <a:r>
              <a:rPr spc="10" dirty="0"/>
              <a:t>L</a:t>
            </a:r>
            <a:r>
              <a:rPr spc="25" dirty="0"/>
              <a:t> </a:t>
            </a:r>
            <a:r>
              <a:rPr spc="10" dirty="0"/>
              <a:t>R</a:t>
            </a:r>
            <a:r>
              <a:rPr spc="35" dirty="0"/>
              <a:t> </a:t>
            </a:r>
            <a:r>
              <a:rPr spc="5" dirty="0"/>
              <a:t>I</a:t>
            </a:r>
            <a:r>
              <a:rPr spc="60" dirty="0"/>
              <a:t> </a:t>
            </a:r>
            <a:r>
              <a:rPr spc="15" dirty="0"/>
              <a:t>G H</a:t>
            </a:r>
            <a:r>
              <a:rPr spc="20" dirty="0"/>
              <a:t> </a:t>
            </a:r>
            <a:r>
              <a:rPr spc="10" dirty="0"/>
              <a:t>T</a:t>
            </a:r>
            <a:r>
              <a:rPr spc="25" dirty="0"/>
              <a:t> </a:t>
            </a:r>
            <a:r>
              <a:rPr spc="10" dirty="0"/>
              <a:t>S</a:t>
            </a:r>
            <a:r>
              <a:rPr spc="135" dirty="0"/>
              <a:t> </a:t>
            </a:r>
            <a:r>
              <a:rPr spc="10" dirty="0"/>
              <a:t>R</a:t>
            </a:r>
            <a:r>
              <a:rPr spc="35" dirty="0"/>
              <a:t> </a:t>
            </a:r>
            <a:r>
              <a:rPr spc="10" dirty="0"/>
              <a:t>E</a:t>
            </a:r>
            <a:r>
              <a:rPr spc="20" dirty="0"/>
              <a:t> </a:t>
            </a:r>
            <a:r>
              <a:rPr spc="10" dirty="0"/>
              <a:t>S</a:t>
            </a:r>
            <a:r>
              <a:rPr spc="55" dirty="0"/>
              <a:t> </a:t>
            </a:r>
            <a:r>
              <a:rPr spc="10" dirty="0"/>
              <a:t>E</a:t>
            </a:r>
            <a:r>
              <a:rPr spc="25" dirty="0"/>
              <a:t> </a:t>
            </a:r>
            <a:r>
              <a:rPr spc="10" dirty="0"/>
              <a:t>R</a:t>
            </a:r>
            <a:r>
              <a:rPr spc="35" dirty="0"/>
              <a:t> </a:t>
            </a:r>
            <a:r>
              <a:rPr spc="10" dirty="0"/>
              <a:t>V</a:t>
            </a:r>
            <a:r>
              <a:rPr spc="80" dirty="0"/>
              <a:t> </a:t>
            </a:r>
            <a:r>
              <a:rPr spc="10" dirty="0"/>
              <a:t>E</a:t>
            </a:r>
            <a:r>
              <a:rPr spc="25" dirty="0"/>
              <a:t> </a:t>
            </a:r>
            <a:r>
              <a:rPr spc="15" dirty="0"/>
              <a:t>D</a:t>
            </a:r>
            <a:r>
              <a:rPr spc="30" dirty="0"/>
              <a:t> </a:t>
            </a:r>
            <a:r>
              <a:rPr spc="5" dirty="0"/>
              <a:t>.</a:t>
            </a:r>
          </a:p>
        </p:txBody>
      </p:sp>
      <p:sp>
        <p:nvSpPr>
          <p:cNvPr id="6" name="object 6"/>
          <p:cNvSpPr txBox="1"/>
          <p:nvPr/>
        </p:nvSpPr>
        <p:spPr>
          <a:xfrm>
            <a:off x="5570220" y="6443821"/>
            <a:ext cx="91440" cy="168275"/>
          </a:xfrm>
          <a:prstGeom prst="rect">
            <a:avLst/>
          </a:prstGeom>
        </p:spPr>
        <p:txBody>
          <a:bodyPr vert="horz" wrap="square" lIns="0" tIns="0" rIns="0" bIns="0" rtlCol="0">
            <a:spAutoFit/>
          </a:bodyPr>
          <a:lstStyle/>
          <a:p>
            <a:pPr marL="12700">
              <a:lnSpc>
                <a:spcPts val="1165"/>
              </a:lnSpc>
            </a:pPr>
            <a:r>
              <a:rPr sz="1100" spc="10" dirty="0">
                <a:solidFill>
                  <a:srgbClr val="BEBEBE"/>
                </a:solidFill>
                <a:latin typeface="Carlito"/>
                <a:cs typeface="Carlito"/>
              </a:rPr>
              <a:t>|</a:t>
            </a:r>
            <a:endParaRPr sz="1100">
              <a:latin typeface="Carlito"/>
              <a:cs typeface="Carlito"/>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65"/>
              </a:lnSpc>
            </a:pPr>
            <a:r>
              <a:rPr spc="10" dirty="0"/>
              <a:t>A</a:t>
            </a:r>
            <a:r>
              <a:rPr spc="65" dirty="0"/>
              <a:t> </a:t>
            </a:r>
            <a:r>
              <a:rPr spc="10" dirty="0"/>
              <a:t>C</a:t>
            </a:r>
            <a:r>
              <a:rPr spc="50" dirty="0"/>
              <a:t> </a:t>
            </a:r>
            <a:r>
              <a:rPr spc="15" dirty="0"/>
              <a:t>H</a:t>
            </a:r>
            <a:r>
              <a:rPr spc="20" dirty="0"/>
              <a:t> </a:t>
            </a:r>
            <a:r>
              <a:rPr spc="10" dirty="0"/>
              <a:t>E</a:t>
            </a:r>
            <a:r>
              <a:rPr spc="25" dirty="0"/>
              <a:t> </a:t>
            </a:r>
            <a:r>
              <a:rPr spc="10" dirty="0"/>
              <a:t>R</a:t>
            </a:r>
            <a:r>
              <a:rPr spc="35" dirty="0"/>
              <a:t> </a:t>
            </a:r>
            <a:r>
              <a:rPr spc="15" dirty="0"/>
              <a:t>O</a:t>
            </a:r>
            <a:r>
              <a:rPr spc="50" dirty="0"/>
              <a:t> </a:t>
            </a:r>
            <a:r>
              <a:rPr spc="15" dirty="0"/>
              <a:t>N</a:t>
            </a:r>
            <a:r>
              <a:rPr spc="254" dirty="0"/>
              <a:t> </a:t>
            </a:r>
            <a:r>
              <a:rPr spc="10" dirty="0"/>
              <a:t>S</a:t>
            </a:r>
            <a:r>
              <a:rPr spc="55" dirty="0"/>
              <a:t> </a:t>
            </a:r>
            <a:r>
              <a:rPr spc="15" dirty="0"/>
              <a:t>O</a:t>
            </a:r>
            <a:r>
              <a:rPr spc="50" dirty="0"/>
              <a:t> </a:t>
            </a:r>
            <a:r>
              <a:rPr spc="10" dirty="0"/>
              <a:t>F</a:t>
            </a:r>
            <a:r>
              <a:rPr spc="55" dirty="0"/>
              <a:t> </a:t>
            </a:r>
            <a:r>
              <a:rPr spc="10" dirty="0"/>
              <a:t>T</a:t>
            </a:r>
            <a:r>
              <a:rPr spc="20" dirty="0"/>
              <a:t> W </a:t>
            </a:r>
            <a:r>
              <a:rPr spc="10" dirty="0"/>
              <a:t>A</a:t>
            </a:r>
            <a:r>
              <a:rPr spc="70" dirty="0"/>
              <a:t> </a:t>
            </a:r>
            <a:r>
              <a:rPr spc="10" dirty="0"/>
              <a:t>R</a:t>
            </a:r>
            <a:r>
              <a:rPr spc="35" dirty="0"/>
              <a:t> </a:t>
            </a:r>
            <a:r>
              <a:rPr spc="10" dirty="0"/>
              <a:t>E</a:t>
            </a:r>
            <a:r>
              <a:rPr spc="210" dirty="0"/>
              <a:t> </a:t>
            </a:r>
            <a:r>
              <a:rPr spc="10" dirty="0"/>
              <a:t>C</a:t>
            </a:r>
            <a:r>
              <a:rPr spc="50" dirty="0"/>
              <a:t> </a:t>
            </a:r>
            <a:r>
              <a:rPr spc="15" dirty="0"/>
              <a:t>O</a:t>
            </a:r>
            <a:r>
              <a:rPr spc="50" dirty="0"/>
              <a:t> </a:t>
            </a:r>
            <a:r>
              <a:rPr spc="15" dirty="0"/>
              <a:t>N</a:t>
            </a:r>
            <a:r>
              <a:rPr spc="70" dirty="0"/>
              <a:t> </a:t>
            </a:r>
            <a:r>
              <a:rPr spc="10" dirty="0"/>
              <a:t>S</a:t>
            </a:r>
            <a:r>
              <a:rPr spc="55" dirty="0"/>
              <a:t> </a:t>
            </a:r>
            <a:r>
              <a:rPr spc="15" dirty="0"/>
              <a:t>U</a:t>
            </a:r>
            <a:r>
              <a:rPr dirty="0"/>
              <a:t> </a:t>
            </a:r>
            <a:r>
              <a:rPr spc="10" dirty="0"/>
              <a:t>L</a:t>
            </a:r>
            <a:r>
              <a:rPr spc="25" dirty="0"/>
              <a:t> </a:t>
            </a:r>
            <a:r>
              <a:rPr spc="10" dirty="0"/>
              <a:t>T</a:t>
            </a:r>
            <a:r>
              <a:rPr spc="20" dirty="0"/>
              <a:t> </a:t>
            </a:r>
            <a:r>
              <a:rPr spc="10" dirty="0"/>
              <a:t>A</a:t>
            </a:r>
            <a:r>
              <a:rPr spc="70" dirty="0"/>
              <a:t> </a:t>
            </a:r>
            <a:r>
              <a:rPr spc="15" dirty="0"/>
              <a:t>N</a:t>
            </a:r>
            <a:r>
              <a:rPr spc="70" dirty="0"/>
              <a:t> </a:t>
            </a:r>
            <a:r>
              <a:rPr spc="10" dirty="0"/>
              <a:t>C</a:t>
            </a:r>
            <a:r>
              <a:rPr spc="50" dirty="0"/>
              <a:t> </a:t>
            </a:r>
            <a:r>
              <a:rPr spc="10" dirty="0"/>
              <a:t>Y</a:t>
            </a:r>
            <a:r>
              <a:rPr spc="210" dirty="0"/>
              <a:t> </a:t>
            </a:r>
            <a:r>
              <a:rPr spc="10" dirty="0"/>
              <a:t>P</a:t>
            </a:r>
            <a:r>
              <a:rPr spc="65" dirty="0"/>
              <a:t> </a:t>
            </a:r>
            <a:r>
              <a:rPr spc="10" dirty="0"/>
              <a:t>V</a:t>
            </a:r>
            <a:r>
              <a:rPr spc="85" dirty="0"/>
              <a:t> </a:t>
            </a:r>
            <a:r>
              <a:rPr spc="10" dirty="0"/>
              <a:t>T</a:t>
            </a:r>
            <a:r>
              <a:rPr spc="210" dirty="0"/>
              <a:t> </a:t>
            </a:r>
            <a:r>
              <a:rPr spc="10" dirty="0"/>
              <a:t>L</a:t>
            </a:r>
            <a:r>
              <a:rPr spc="25" dirty="0"/>
              <a:t> </a:t>
            </a:r>
            <a:r>
              <a:rPr spc="10" dirty="0"/>
              <a:t>T</a:t>
            </a:r>
            <a:r>
              <a:rPr spc="25" dirty="0"/>
              <a:t> </a:t>
            </a:r>
            <a:r>
              <a:rPr spc="15" dirty="0"/>
              <a:t>D</a:t>
            </a:r>
            <a:r>
              <a:rPr spc="30" dirty="0"/>
              <a:t> </a:t>
            </a:r>
            <a:r>
              <a:rPr spc="5" dirty="0"/>
              <a:t>.</a:t>
            </a:r>
          </a:p>
        </p:txBody>
      </p:sp>
      <p:pic>
        <p:nvPicPr>
          <p:cNvPr id="11" name="Picture 10" descr="Graphical user interface, application, table&#10;&#10;Description automatically generated">
            <a:extLst>
              <a:ext uri="{FF2B5EF4-FFF2-40B4-BE49-F238E27FC236}">
                <a16:creationId xmlns:a16="http://schemas.microsoft.com/office/drawing/2014/main" id="{44A9462B-7257-6CD6-42DF-3EF8A15E7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95400"/>
            <a:ext cx="9089984" cy="4191000"/>
          </a:xfrm>
          <a:prstGeom prst="rect">
            <a:avLst/>
          </a:prstGeom>
        </p:spPr>
      </p:pic>
    </p:spTree>
    <p:extLst>
      <p:ext uri="{BB962C8B-B14F-4D97-AF65-F5344CB8AC3E}">
        <p14:creationId xmlns:p14="http://schemas.microsoft.com/office/powerpoint/2010/main" val="2890341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C36C88C971CF47B0CB5693AC207C30" ma:contentTypeVersion="2" ma:contentTypeDescription="Create a new document." ma:contentTypeScope="" ma:versionID="7f0af39041385073a8fdacc660b77c35">
  <xsd:schema xmlns:xsd="http://www.w3.org/2001/XMLSchema" xmlns:xs="http://www.w3.org/2001/XMLSchema" xmlns:p="http://schemas.microsoft.com/office/2006/metadata/properties" xmlns:ns3="f85c86bd-4df3-4131-a953-a06c1e071498" targetNamespace="http://schemas.microsoft.com/office/2006/metadata/properties" ma:root="true" ma:fieldsID="c531e3ec23c9188ae47e15c026d47198" ns3:_="">
    <xsd:import namespace="f85c86bd-4df3-4131-a953-a06c1e071498"/>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86bd-4df3-4131-a953-a06c1e0714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CA9747-7C09-4455-8708-548198C409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86bd-4df3-4131-a953-a06c1e0714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9A3DE5C-8F26-4C9C-AA8F-73966C9CC40C}">
  <ds:schemaRefs>
    <ds:schemaRef ds:uri="http://schemas.microsoft.com/sharepoint/v3/contenttype/forms"/>
  </ds:schemaRefs>
</ds:datastoreItem>
</file>

<file path=customXml/itemProps3.xml><?xml version="1.0" encoding="utf-8"?>
<ds:datastoreItem xmlns:ds="http://schemas.openxmlformats.org/officeDocument/2006/customXml" ds:itemID="{D35FE7C9-842D-4EF7-9678-D15B0B8AEAFE}">
  <ds:schemaRefs>
    <ds:schemaRef ds:uri="http://schemas.microsoft.com/office/2006/documentManagement/types"/>
    <ds:schemaRef ds:uri="http://purl.org/dc/elements/1.1/"/>
    <ds:schemaRef ds:uri="http://schemas.microsoft.com/office/2006/metadata/properties"/>
    <ds:schemaRef ds:uri="f85c86bd-4df3-4131-a953-a06c1e071498"/>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1685</TotalTime>
  <Words>1071</Words>
  <Application>Microsoft Office PowerPoint</Application>
  <PresentationFormat>Widescreen</PresentationFormat>
  <Paragraphs>96</Paragraphs>
  <Slides>14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Abadi</vt:lpstr>
      <vt:lpstr>Aldhabi</vt:lpstr>
      <vt:lpstr>Algerian</vt:lpstr>
      <vt:lpstr>Arial</vt:lpstr>
      <vt:lpstr>Calibri</vt:lpstr>
      <vt:lpstr>Carlito</vt:lpstr>
      <vt:lpstr>Centaur</vt:lpstr>
      <vt:lpstr>RobotoRegular</vt:lpstr>
      <vt:lpstr>Times New Roman</vt:lpstr>
      <vt:lpstr>Wingdings</vt:lpstr>
      <vt:lpstr>Office Theme</vt:lpstr>
      <vt:lpstr>PowerPoint Presentation</vt:lpstr>
      <vt:lpstr>We are Gryffindor’s</vt:lpstr>
      <vt:lpstr>PowerPoint Presentation</vt:lpstr>
      <vt:lpstr>Tools &amp; Technologies Used</vt:lpstr>
      <vt:lpstr>Architecture Diagram</vt:lpstr>
      <vt:lpstr>Relations</vt:lpstr>
      <vt:lpstr>Roles</vt:lpstr>
      <vt:lpstr>Project Dashboard view</vt:lpstr>
      <vt:lpstr>Request Details View Page</vt:lpstr>
      <vt:lpstr>PowerPoint Presentation</vt:lpstr>
      <vt:lpstr>Create Request Page (Manager Only)</vt:lpstr>
      <vt:lpstr>Task Page(Only Report Owner can access)</vt:lpstr>
      <vt:lpstr>Chat Module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Sandeep Pinasimham</cp:lastModifiedBy>
  <cp:revision>22</cp:revision>
  <dcterms:created xsi:type="dcterms:W3CDTF">2022-03-14T11:13:58Z</dcterms:created>
  <dcterms:modified xsi:type="dcterms:W3CDTF">2022-08-01T10:24:28Z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2022-03-14T00:00:00Z</vt:filetime>
  </property>
  <property fmtid="{D5CDD505-2E9C-101B-9397-08002B2CF9AE}" pid="3" name="LastSaved">
    <vt:filetime>2022-03-14T00:00:00Z</vt:filetime>
  </property>
  <property fmtid="{D5CDD505-2E9C-101B-9397-08002B2CF9AE}" pid="4" name="ContentTypeId">
    <vt:lpwstr>0x0101002BC36C88C971CF47B0CB5693AC207C30</vt:lpwstr>
  </property>
</Properties>
</file>