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2" r:id="rId1"/>
  </p:sldMasterIdLst>
  <p:notesMasterIdLst>
    <p:notesMasterId r:id="rId7"/>
  </p:notesMasterIdLst>
  <p:sldIdLst>
    <p:sldId id="2128751663" r:id="rId2"/>
    <p:sldId id="2128751666" r:id="rId3"/>
    <p:sldId id="301" r:id="rId4"/>
    <p:sldId id="2128751667" r:id="rId5"/>
    <p:sldId id="2128751668" r:id="rId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FF2F"/>
    <a:srgbClr val="3737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snapToObjects="1">
      <p:cViewPr varScale="1">
        <p:scale>
          <a:sx n="109" d="100"/>
          <a:sy n="109" d="100"/>
        </p:scale>
        <p:origin x="662" y="82"/>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075B53-AEDE-ED48-B167-DFB0CBF9044F}" type="datetimeFigureOut">
              <a:rPr lang="de-DE" smtClean="0"/>
              <a:t>17.06.2022</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D29988-3DA3-E44B-9D70-C0BD547B4F48}" type="slidenum">
              <a:rPr lang="de-DE" smtClean="0"/>
              <a:t>‹#›</a:t>
            </a:fld>
            <a:endParaRPr lang="de-DE"/>
          </a:p>
        </p:txBody>
      </p:sp>
    </p:spTree>
    <p:extLst>
      <p:ext uri="{BB962C8B-B14F-4D97-AF65-F5344CB8AC3E}">
        <p14:creationId xmlns:p14="http://schemas.microsoft.com/office/powerpoint/2010/main" val="2545479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2F82EC1-B4B4-4A86-86E3-6CD827F2D6E1}" type="slidenum">
              <a:rPr lang="en-IN" smtClean="0"/>
              <a:pPr>
                <a:defRPr/>
              </a:pPr>
              <a:t>3</a:t>
            </a:fld>
            <a:endParaRPr lang="en-IN"/>
          </a:p>
        </p:txBody>
      </p:sp>
    </p:spTree>
    <p:extLst>
      <p:ext uri="{BB962C8B-B14F-4D97-AF65-F5344CB8AC3E}">
        <p14:creationId xmlns:p14="http://schemas.microsoft.com/office/powerpoint/2010/main" val="168838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2F82EC1-B4B4-4A86-86E3-6CD827F2D6E1}" type="slidenum">
              <a:rPr lang="en-IN" smtClean="0"/>
              <a:pPr>
                <a:defRPr/>
              </a:pPr>
              <a:t>4</a:t>
            </a:fld>
            <a:endParaRPr lang="en-IN"/>
          </a:p>
        </p:txBody>
      </p:sp>
    </p:spTree>
    <p:extLst>
      <p:ext uri="{BB962C8B-B14F-4D97-AF65-F5344CB8AC3E}">
        <p14:creationId xmlns:p14="http://schemas.microsoft.com/office/powerpoint/2010/main" val="12572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2F82EC1-B4B4-4A86-86E3-6CD827F2D6E1}" type="slidenum">
              <a:rPr lang="en-IN" smtClean="0"/>
              <a:pPr>
                <a:defRPr/>
              </a:pPr>
              <a:t>5</a:t>
            </a:fld>
            <a:endParaRPr lang="en-IN"/>
          </a:p>
        </p:txBody>
      </p:sp>
    </p:spTree>
    <p:extLst>
      <p:ext uri="{BB962C8B-B14F-4D97-AF65-F5344CB8AC3E}">
        <p14:creationId xmlns:p14="http://schemas.microsoft.com/office/powerpoint/2010/main" val="10197841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19" name="Picture 18" descr="A picture containing drawing&#10;&#10;Description automatically generated">
            <a:extLst>
              <a:ext uri="{FF2B5EF4-FFF2-40B4-BE49-F238E27FC236}">
                <a16:creationId xmlns:a16="http://schemas.microsoft.com/office/drawing/2014/main" id="{B8100D64-BE28-BA4C-A77A-3C0E5FD9E34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r="-43023"/>
          <a:stretch/>
        </p:blipFill>
        <p:spPr>
          <a:xfrm>
            <a:off x="-1" y="0"/>
            <a:ext cx="1128203" cy="5143500"/>
          </a:xfrm>
          <a:prstGeom prst="rect">
            <a:avLst/>
          </a:prstGeom>
        </p:spPr>
      </p:pic>
      <p:sp>
        <p:nvSpPr>
          <p:cNvPr id="3" name="Content Placeholder 2">
            <a:extLst>
              <a:ext uri="{FF2B5EF4-FFF2-40B4-BE49-F238E27FC236}">
                <a16:creationId xmlns:a16="http://schemas.microsoft.com/office/drawing/2014/main" id="{C236442E-0A8F-4C44-8AF6-2B300123CE75}"/>
              </a:ext>
            </a:extLst>
          </p:cNvPr>
          <p:cNvSpPr>
            <a:spLocks noGrp="1"/>
          </p:cNvSpPr>
          <p:nvPr>
            <p:ph idx="1"/>
          </p:nvPr>
        </p:nvSpPr>
        <p:spPr>
          <a:xfrm>
            <a:off x="1128202" y="1369219"/>
            <a:ext cx="7299518" cy="3263504"/>
          </a:xfrm>
        </p:spPr>
        <p:txBody>
          <a:bodyPr/>
          <a:lstStyle>
            <a:lvl1pPr>
              <a:lnSpc>
                <a:spcPct val="100000"/>
              </a:lnSpc>
              <a:buClr>
                <a:schemeClr val="tx2"/>
              </a:buClr>
              <a:defRPr/>
            </a:lvl1pPr>
            <a:lvl2pPr>
              <a:lnSpc>
                <a:spcPct val="100000"/>
              </a:lnSpc>
              <a:buClr>
                <a:schemeClr val="tx1"/>
              </a:buClr>
              <a:defRPr/>
            </a:lvl2pPr>
            <a:lvl3pPr>
              <a:lnSpc>
                <a:spcPct val="100000"/>
              </a:lnSpc>
              <a:defRPr/>
            </a:lvl3pPr>
            <a:lvl4pPr>
              <a:lnSpc>
                <a:spcPct val="100000"/>
              </a:lnSpc>
              <a:defRPr/>
            </a:lvl4pPr>
            <a:lvl5pPr>
              <a:lnSpc>
                <a:spcPct val="100000"/>
              </a:lnSpc>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10" name="Picture 9">
            <a:extLst>
              <a:ext uri="{FF2B5EF4-FFF2-40B4-BE49-F238E27FC236}">
                <a16:creationId xmlns:a16="http://schemas.microsoft.com/office/drawing/2014/main" id="{A557CD3B-86E9-D641-BD84-8A0984EE3DF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502536" y="4455468"/>
            <a:ext cx="562073" cy="562073"/>
          </a:xfrm>
          <a:prstGeom prst="rect">
            <a:avLst/>
          </a:prstGeom>
        </p:spPr>
      </p:pic>
      <p:sp>
        <p:nvSpPr>
          <p:cNvPr id="20" name="Title 19">
            <a:extLst>
              <a:ext uri="{FF2B5EF4-FFF2-40B4-BE49-F238E27FC236}">
                <a16:creationId xmlns:a16="http://schemas.microsoft.com/office/drawing/2014/main" id="{D8040456-D048-0040-BCC7-6C79DF507717}"/>
              </a:ext>
            </a:extLst>
          </p:cNvPr>
          <p:cNvSpPr>
            <a:spLocks noGrp="1"/>
          </p:cNvSpPr>
          <p:nvPr>
            <p:ph type="title"/>
          </p:nvPr>
        </p:nvSpPr>
        <p:spPr/>
        <p:txBody>
          <a:bodyPr/>
          <a:lstStyle/>
          <a:p>
            <a:r>
              <a:rPr lang="en-GB" noProof="0" dirty="0"/>
              <a:t>Click to edit Master title style</a:t>
            </a:r>
          </a:p>
        </p:txBody>
      </p:sp>
      <p:sp>
        <p:nvSpPr>
          <p:cNvPr id="21" name="Date Placeholder 20">
            <a:extLst>
              <a:ext uri="{FF2B5EF4-FFF2-40B4-BE49-F238E27FC236}">
                <a16:creationId xmlns:a16="http://schemas.microsoft.com/office/drawing/2014/main" id="{95E34509-3989-954C-83DC-06BC9E966862}"/>
              </a:ext>
            </a:extLst>
          </p:cNvPr>
          <p:cNvSpPr>
            <a:spLocks noGrp="1"/>
          </p:cNvSpPr>
          <p:nvPr>
            <p:ph type="dt" sz="half" idx="10"/>
          </p:nvPr>
        </p:nvSpPr>
        <p:spPr/>
        <p:txBody>
          <a:bodyPr/>
          <a:lstStyle/>
          <a:p>
            <a:fld id="{EE170CA6-D0B4-4A4A-AA6B-A7A3D2F7DE34}" type="datetimeFigureOut">
              <a:rPr lang="en-GB" noProof="0" smtClean="0"/>
              <a:pPr/>
              <a:t>17/06/2022</a:t>
            </a:fld>
            <a:endParaRPr lang="en-GB" noProof="0"/>
          </a:p>
        </p:txBody>
      </p:sp>
      <p:sp>
        <p:nvSpPr>
          <p:cNvPr id="22" name="Footer Placeholder 21">
            <a:extLst>
              <a:ext uri="{FF2B5EF4-FFF2-40B4-BE49-F238E27FC236}">
                <a16:creationId xmlns:a16="http://schemas.microsoft.com/office/drawing/2014/main" id="{9C38BE8F-4FE9-334D-A3DA-A5F6C9EE6C25}"/>
              </a:ext>
            </a:extLst>
          </p:cNvPr>
          <p:cNvSpPr>
            <a:spLocks noGrp="1"/>
          </p:cNvSpPr>
          <p:nvPr>
            <p:ph type="ftr" sz="quarter" idx="11"/>
          </p:nvPr>
        </p:nvSpPr>
        <p:spPr/>
        <p:txBody>
          <a:bodyPr/>
          <a:lstStyle/>
          <a:p>
            <a:endParaRPr lang="en-GB" noProof="0"/>
          </a:p>
        </p:txBody>
      </p:sp>
      <p:sp>
        <p:nvSpPr>
          <p:cNvPr id="23" name="Slide Number Placeholder 22">
            <a:extLst>
              <a:ext uri="{FF2B5EF4-FFF2-40B4-BE49-F238E27FC236}">
                <a16:creationId xmlns:a16="http://schemas.microsoft.com/office/drawing/2014/main" id="{EEB9C7B0-7784-1842-AA97-E5E2381F9DD2}"/>
              </a:ext>
            </a:extLst>
          </p:cNvPr>
          <p:cNvSpPr>
            <a:spLocks noGrp="1"/>
          </p:cNvSpPr>
          <p:nvPr>
            <p:ph type="sldNum" sz="quarter" idx="12"/>
          </p:nvPr>
        </p:nvSpPr>
        <p:spPr/>
        <p:txBody>
          <a:bodyPr/>
          <a:lstStyle/>
          <a:p>
            <a:fld id="{4B9BA8F3-9AA9-144B-B923-CF0CFF947AEA}" type="slidenum">
              <a:rPr lang="en-GB" noProof="0" smtClean="0"/>
              <a:pPr/>
              <a:t>‹#›</a:t>
            </a:fld>
            <a:endParaRPr lang="en-GB" noProof="0"/>
          </a:p>
        </p:txBody>
      </p:sp>
    </p:spTree>
    <p:extLst>
      <p:ext uri="{BB962C8B-B14F-4D97-AF65-F5344CB8AC3E}">
        <p14:creationId xmlns:p14="http://schemas.microsoft.com/office/powerpoint/2010/main" val="2191667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Right) with Caption">
    <p:bg>
      <p:bgPr>
        <a:solidFill>
          <a:schemeClr val="bg1"/>
        </a:solidFill>
        <a:effectLst/>
      </p:bgPr>
    </p:bg>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01D987AF-D017-994E-868E-E1C2ABDB4D85}"/>
              </a:ext>
            </a:extLst>
          </p:cNvPr>
          <p:cNvSpPr>
            <a:spLocks noGrp="1"/>
          </p:cNvSpPr>
          <p:nvPr>
            <p:ph type="pic" sz="quarter" idx="10"/>
          </p:nvPr>
        </p:nvSpPr>
        <p:spPr>
          <a:xfrm>
            <a:off x="4709276" y="0"/>
            <a:ext cx="4434724" cy="5144460"/>
          </a:xfrm>
          <a:custGeom>
            <a:avLst/>
            <a:gdLst>
              <a:gd name="connsiteX0" fmla="*/ 0 w 4428596"/>
              <a:gd name="connsiteY0" fmla="*/ 0 h 5143500"/>
              <a:gd name="connsiteX1" fmla="*/ 3944462 w 4428596"/>
              <a:gd name="connsiteY1" fmla="*/ 0 h 5143500"/>
              <a:gd name="connsiteX2" fmla="*/ 4428596 w 4428596"/>
              <a:gd name="connsiteY2" fmla="*/ 484134 h 5143500"/>
              <a:gd name="connsiteX3" fmla="*/ 4428596 w 4428596"/>
              <a:gd name="connsiteY3" fmla="*/ 5143500 h 5143500"/>
              <a:gd name="connsiteX4" fmla="*/ 0 w 4428596"/>
              <a:gd name="connsiteY4" fmla="*/ 5143500 h 5143500"/>
              <a:gd name="connsiteX5" fmla="*/ 0 w 4428596"/>
              <a:gd name="connsiteY5" fmla="*/ 0 h 5143500"/>
              <a:gd name="connsiteX0" fmla="*/ 0 w 4428596"/>
              <a:gd name="connsiteY0" fmla="*/ 16933 h 5160433"/>
              <a:gd name="connsiteX1" fmla="*/ 4130728 w 4428596"/>
              <a:gd name="connsiteY1" fmla="*/ 0 h 5160433"/>
              <a:gd name="connsiteX2" fmla="*/ 4428596 w 4428596"/>
              <a:gd name="connsiteY2" fmla="*/ 501067 h 5160433"/>
              <a:gd name="connsiteX3" fmla="*/ 4428596 w 4428596"/>
              <a:gd name="connsiteY3" fmla="*/ 5160433 h 5160433"/>
              <a:gd name="connsiteX4" fmla="*/ 0 w 4428596"/>
              <a:gd name="connsiteY4" fmla="*/ 5160433 h 5160433"/>
              <a:gd name="connsiteX5" fmla="*/ 0 w 4428596"/>
              <a:gd name="connsiteY5" fmla="*/ 16933 h 5160433"/>
              <a:gd name="connsiteX0" fmla="*/ 0 w 4428596"/>
              <a:gd name="connsiteY0" fmla="*/ 499533 h 5160433"/>
              <a:gd name="connsiteX1" fmla="*/ 4130728 w 4428596"/>
              <a:gd name="connsiteY1" fmla="*/ 0 h 5160433"/>
              <a:gd name="connsiteX2" fmla="*/ 4428596 w 4428596"/>
              <a:gd name="connsiteY2" fmla="*/ 501067 h 5160433"/>
              <a:gd name="connsiteX3" fmla="*/ 4428596 w 4428596"/>
              <a:gd name="connsiteY3" fmla="*/ 5160433 h 5160433"/>
              <a:gd name="connsiteX4" fmla="*/ 0 w 4428596"/>
              <a:gd name="connsiteY4" fmla="*/ 5160433 h 5160433"/>
              <a:gd name="connsiteX5" fmla="*/ 0 w 4428596"/>
              <a:gd name="connsiteY5" fmla="*/ 499533 h 5160433"/>
              <a:gd name="connsiteX0" fmla="*/ 0 w 4428596"/>
              <a:gd name="connsiteY0" fmla="*/ 474133 h 5135033"/>
              <a:gd name="connsiteX1" fmla="*/ 295328 w 4428596"/>
              <a:gd name="connsiteY1" fmla="*/ 0 h 5135033"/>
              <a:gd name="connsiteX2" fmla="*/ 4428596 w 4428596"/>
              <a:gd name="connsiteY2" fmla="*/ 475667 h 5135033"/>
              <a:gd name="connsiteX3" fmla="*/ 4428596 w 4428596"/>
              <a:gd name="connsiteY3" fmla="*/ 5135033 h 5135033"/>
              <a:gd name="connsiteX4" fmla="*/ 0 w 4428596"/>
              <a:gd name="connsiteY4" fmla="*/ 5135033 h 5135033"/>
              <a:gd name="connsiteX5" fmla="*/ 0 w 4428596"/>
              <a:gd name="connsiteY5" fmla="*/ 474133 h 5135033"/>
              <a:gd name="connsiteX0" fmla="*/ 0 w 4428596"/>
              <a:gd name="connsiteY0" fmla="*/ 474133 h 5135033"/>
              <a:gd name="connsiteX1" fmla="*/ 295328 w 4428596"/>
              <a:gd name="connsiteY1" fmla="*/ 0 h 5135033"/>
              <a:gd name="connsiteX2" fmla="*/ 4420129 w 4428596"/>
              <a:gd name="connsiteY2" fmla="*/ 1533 h 5135033"/>
              <a:gd name="connsiteX3" fmla="*/ 4428596 w 4428596"/>
              <a:gd name="connsiteY3" fmla="*/ 5135033 h 5135033"/>
              <a:gd name="connsiteX4" fmla="*/ 0 w 4428596"/>
              <a:gd name="connsiteY4" fmla="*/ 5135033 h 5135033"/>
              <a:gd name="connsiteX5" fmla="*/ 0 w 4428596"/>
              <a:gd name="connsiteY5" fmla="*/ 474133 h 5135033"/>
              <a:gd name="connsiteX0" fmla="*/ 0 w 4428596"/>
              <a:gd name="connsiteY0" fmla="*/ 483560 h 5144460"/>
              <a:gd name="connsiteX1" fmla="*/ 300042 w 4428596"/>
              <a:gd name="connsiteY1" fmla="*/ 0 h 5144460"/>
              <a:gd name="connsiteX2" fmla="*/ 4420129 w 4428596"/>
              <a:gd name="connsiteY2" fmla="*/ 10960 h 5144460"/>
              <a:gd name="connsiteX3" fmla="*/ 4428596 w 4428596"/>
              <a:gd name="connsiteY3" fmla="*/ 5144460 h 5144460"/>
              <a:gd name="connsiteX4" fmla="*/ 0 w 4428596"/>
              <a:gd name="connsiteY4" fmla="*/ 5144460 h 5144460"/>
              <a:gd name="connsiteX5" fmla="*/ 0 w 4428596"/>
              <a:gd name="connsiteY5" fmla="*/ 483560 h 5144460"/>
              <a:gd name="connsiteX0" fmla="*/ 0 w 4428596"/>
              <a:gd name="connsiteY0" fmla="*/ 486740 h 5147640"/>
              <a:gd name="connsiteX1" fmla="*/ 300042 w 4428596"/>
              <a:gd name="connsiteY1" fmla="*/ 3180 h 5147640"/>
              <a:gd name="connsiteX2" fmla="*/ 4424843 w 4428596"/>
              <a:gd name="connsiteY2" fmla="*/ 0 h 5147640"/>
              <a:gd name="connsiteX3" fmla="*/ 4428596 w 4428596"/>
              <a:gd name="connsiteY3" fmla="*/ 5147640 h 5147640"/>
              <a:gd name="connsiteX4" fmla="*/ 0 w 4428596"/>
              <a:gd name="connsiteY4" fmla="*/ 5147640 h 5147640"/>
              <a:gd name="connsiteX5" fmla="*/ 0 w 4428596"/>
              <a:gd name="connsiteY5" fmla="*/ 486740 h 5147640"/>
              <a:gd name="connsiteX0" fmla="*/ 0 w 4428596"/>
              <a:gd name="connsiteY0" fmla="*/ 483560 h 5144460"/>
              <a:gd name="connsiteX1" fmla="*/ 300042 w 4428596"/>
              <a:gd name="connsiteY1" fmla="*/ 0 h 5144460"/>
              <a:gd name="connsiteX2" fmla="*/ 4424843 w 4428596"/>
              <a:gd name="connsiteY2" fmla="*/ 10961 h 5144460"/>
              <a:gd name="connsiteX3" fmla="*/ 4428596 w 4428596"/>
              <a:gd name="connsiteY3" fmla="*/ 5144460 h 5144460"/>
              <a:gd name="connsiteX4" fmla="*/ 0 w 4428596"/>
              <a:gd name="connsiteY4" fmla="*/ 5144460 h 5144460"/>
              <a:gd name="connsiteX5" fmla="*/ 0 w 4428596"/>
              <a:gd name="connsiteY5" fmla="*/ 483560 h 5144460"/>
              <a:gd name="connsiteX0" fmla="*/ 0 w 4428596"/>
              <a:gd name="connsiteY0" fmla="*/ 483560 h 5144460"/>
              <a:gd name="connsiteX1" fmla="*/ 300042 w 4428596"/>
              <a:gd name="connsiteY1" fmla="*/ 0 h 5144460"/>
              <a:gd name="connsiteX2" fmla="*/ 4424843 w 4428596"/>
              <a:gd name="connsiteY2" fmla="*/ 1535 h 5144460"/>
              <a:gd name="connsiteX3" fmla="*/ 4428596 w 4428596"/>
              <a:gd name="connsiteY3" fmla="*/ 5144460 h 5144460"/>
              <a:gd name="connsiteX4" fmla="*/ 0 w 4428596"/>
              <a:gd name="connsiteY4" fmla="*/ 5144460 h 5144460"/>
              <a:gd name="connsiteX5" fmla="*/ 0 w 4428596"/>
              <a:gd name="connsiteY5" fmla="*/ 483560 h 5144460"/>
              <a:gd name="connsiteX0" fmla="*/ 0 w 4434724"/>
              <a:gd name="connsiteY0" fmla="*/ 483560 h 5144460"/>
              <a:gd name="connsiteX1" fmla="*/ 300042 w 4434724"/>
              <a:gd name="connsiteY1" fmla="*/ 0 h 5144460"/>
              <a:gd name="connsiteX2" fmla="*/ 4434269 w 4434724"/>
              <a:gd name="connsiteY2" fmla="*/ 1535 h 5144460"/>
              <a:gd name="connsiteX3" fmla="*/ 4428596 w 4434724"/>
              <a:gd name="connsiteY3" fmla="*/ 5144460 h 5144460"/>
              <a:gd name="connsiteX4" fmla="*/ 0 w 4434724"/>
              <a:gd name="connsiteY4" fmla="*/ 5144460 h 5144460"/>
              <a:gd name="connsiteX5" fmla="*/ 0 w 4434724"/>
              <a:gd name="connsiteY5" fmla="*/ 483560 h 5144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34724" h="5144460">
                <a:moveTo>
                  <a:pt x="0" y="483560"/>
                </a:moveTo>
                <a:lnTo>
                  <a:pt x="300042" y="0"/>
                </a:lnTo>
                <a:lnTo>
                  <a:pt x="4434269" y="1535"/>
                </a:lnTo>
                <a:cubicBezTo>
                  <a:pt x="4437091" y="1712702"/>
                  <a:pt x="4425774" y="3433293"/>
                  <a:pt x="4428596" y="5144460"/>
                </a:cubicBezTo>
                <a:lnTo>
                  <a:pt x="0" y="5144460"/>
                </a:lnTo>
                <a:lnTo>
                  <a:pt x="0" y="483560"/>
                </a:lnTo>
                <a:close/>
              </a:path>
            </a:pathLst>
          </a:custGeom>
        </p:spPr>
        <p:txBody>
          <a:bodyPr/>
          <a:lstStyle>
            <a:lvl1pPr marL="0" indent="0">
              <a:buNone/>
              <a:defRPr/>
            </a:lvl1pPr>
          </a:lstStyle>
          <a:p>
            <a:endParaRPr lang="en-US" dirty="0"/>
          </a:p>
        </p:txBody>
      </p:sp>
      <p:sp>
        <p:nvSpPr>
          <p:cNvPr id="4" name="Text Placeholder 3">
            <a:extLst>
              <a:ext uri="{FF2B5EF4-FFF2-40B4-BE49-F238E27FC236}">
                <a16:creationId xmlns:a16="http://schemas.microsoft.com/office/drawing/2014/main" id="{4BC2712B-7C57-4843-9FEB-B44444188F94}"/>
              </a:ext>
            </a:extLst>
          </p:cNvPr>
          <p:cNvSpPr>
            <a:spLocks noGrp="1"/>
          </p:cNvSpPr>
          <p:nvPr>
            <p:ph type="body" sz="half" idx="2"/>
          </p:nvPr>
        </p:nvSpPr>
        <p:spPr>
          <a:xfrm>
            <a:off x="892968" y="1819394"/>
            <a:ext cx="3574988" cy="2579965"/>
          </a:xfrm>
        </p:spPr>
        <p:txBody>
          <a:bodyPr>
            <a:normAutofit/>
          </a:bodyPr>
          <a:lstStyle>
            <a:lvl1pPr marL="0" indent="0">
              <a:lnSpc>
                <a:spcPct val="100000"/>
              </a:lnSpc>
              <a:buNone/>
              <a:defRPr sz="2000">
                <a:latin typeface="+mn-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dirty="0"/>
              <a:t>Click to edit Master text styles</a:t>
            </a:r>
          </a:p>
        </p:txBody>
      </p:sp>
      <p:sp>
        <p:nvSpPr>
          <p:cNvPr id="2" name="Title 1">
            <a:extLst>
              <a:ext uri="{FF2B5EF4-FFF2-40B4-BE49-F238E27FC236}">
                <a16:creationId xmlns:a16="http://schemas.microsoft.com/office/drawing/2014/main" id="{14513920-8B61-E440-83E0-6AF5A5E96897}"/>
              </a:ext>
            </a:extLst>
          </p:cNvPr>
          <p:cNvSpPr>
            <a:spLocks noGrp="1"/>
          </p:cNvSpPr>
          <p:nvPr>
            <p:ph type="title" hasCustomPrompt="1"/>
          </p:nvPr>
        </p:nvSpPr>
        <p:spPr>
          <a:xfrm>
            <a:off x="892968" y="619244"/>
            <a:ext cx="3574987" cy="1200150"/>
          </a:xfrm>
        </p:spPr>
        <p:txBody>
          <a:bodyPr anchor="b">
            <a:noAutofit/>
          </a:bodyPr>
          <a:lstStyle>
            <a:lvl1pPr>
              <a:lnSpc>
                <a:spcPct val="100000"/>
              </a:lnSpc>
              <a:defRPr sz="2800" b="1" i="0">
                <a:latin typeface="Open Sans" panose="020B0606030504020204" pitchFamily="34" charset="0"/>
                <a:ea typeface="Open Sans" panose="020B0606030504020204" pitchFamily="34" charset="0"/>
                <a:cs typeface="Open Sans" panose="020B0606030504020204" pitchFamily="34" charset="0"/>
              </a:defRPr>
            </a:lvl1pPr>
          </a:lstStyle>
          <a:p>
            <a:r>
              <a:rPr lang="en-GB" dirty="0"/>
              <a:t>CLICK TO EDIT MASTER STYLES</a:t>
            </a:r>
            <a:endParaRPr lang="en-US" dirty="0"/>
          </a:p>
        </p:txBody>
      </p:sp>
      <p:pic>
        <p:nvPicPr>
          <p:cNvPr id="20" name="Picture 19">
            <a:extLst>
              <a:ext uri="{FF2B5EF4-FFF2-40B4-BE49-F238E27FC236}">
                <a16:creationId xmlns:a16="http://schemas.microsoft.com/office/drawing/2014/main" id="{7A28F032-3134-204C-BF8C-C0D81310F96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8574"/>
          <a:stretch/>
        </p:blipFill>
        <p:spPr>
          <a:xfrm>
            <a:off x="4368271" y="0"/>
            <a:ext cx="694266" cy="494639"/>
          </a:xfrm>
          <a:prstGeom prst="rect">
            <a:avLst/>
          </a:prstGeom>
        </p:spPr>
      </p:pic>
    </p:spTree>
    <p:extLst>
      <p:ext uri="{BB962C8B-B14F-4D97-AF65-F5344CB8AC3E}">
        <p14:creationId xmlns:p14="http://schemas.microsoft.com/office/powerpoint/2010/main" val="232988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onal Profile">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2C55761-E011-4242-A82C-26349D4ABB59}"/>
              </a:ext>
            </a:extLst>
          </p:cNvPr>
          <p:cNvSpPr/>
          <p:nvPr userDrawn="1"/>
        </p:nvSpPr>
        <p:spPr>
          <a:xfrm>
            <a:off x="-530" y="0"/>
            <a:ext cx="4572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pic>
        <p:nvPicPr>
          <p:cNvPr id="20" name="Picture 19">
            <a:extLst>
              <a:ext uri="{FF2B5EF4-FFF2-40B4-BE49-F238E27FC236}">
                <a16:creationId xmlns:a16="http://schemas.microsoft.com/office/drawing/2014/main" id="{7A28F032-3134-204C-BF8C-C0D81310F96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8574"/>
          <a:stretch/>
        </p:blipFill>
        <p:spPr>
          <a:xfrm>
            <a:off x="4224867" y="0"/>
            <a:ext cx="694266" cy="494639"/>
          </a:xfrm>
          <a:prstGeom prst="rect">
            <a:avLst/>
          </a:prstGeom>
        </p:spPr>
      </p:pic>
      <p:sp>
        <p:nvSpPr>
          <p:cNvPr id="6" name="Picture Placeholder 5">
            <a:extLst>
              <a:ext uri="{FF2B5EF4-FFF2-40B4-BE49-F238E27FC236}">
                <a16:creationId xmlns:a16="http://schemas.microsoft.com/office/drawing/2014/main" id="{6BB611CA-A400-074A-9909-705641F342B2}"/>
              </a:ext>
            </a:extLst>
          </p:cNvPr>
          <p:cNvSpPr>
            <a:spLocks noGrp="1"/>
          </p:cNvSpPr>
          <p:nvPr>
            <p:ph type="pic" sz="quarter" idx="10"/>
          </p:nvPr>
        </p:nvSpPr>
        <p:spPr>
          <a:xfrm>
            <a:off x="1226776" y="376343"/>
            <a:ext cx="2343150" cy="2343150"/>
          </a:xfrm>
          <a:prstGeom prst="ellipse">
            <a:avLst/>
          </a:prstGeom>
        </p:spPr>
        <p:txBody>
          <a:bodyPr/>
          <a:lstStyle/>
          <a:p>
            <a:endParaRPr lang="de-DE"/>
          </a:p>
        </p:txBody>
      </p:sp>
      <p:sp>
        <p:nvSpPr>
          <p:cNvPr id="9" name="Text Placeholder 8">
            <a:extLst>
              <a:ext uri="{FF2B5EF4-FFF2-40B4-BE49-F238E27FC236}">
                <a16:creationId xmlns:a16="http://schemas.microsoft.com/office/drawing/2014/main" id="{5C7ABAA7-7EC1-BB4A-BBBE-3629F04E25C6}"/>
              </a:ext>
            </a:extLst>
          </p:cNvPr>
          <p:cNvSpPr>
            <a:spLocks noGrp="1"/>
          </p:cNvSpPr>
          <p:nvPr>
            <p:ph type="body" sz="quarter" idx="11" hasCustomPrompt="1"/>
          </p:nvPr>
        </p:nvSpPr>
        <p:spPr>
          <a:xfrm>
            <a:off x="796458" y="2853007"/>
            <a:ext cx="3203787" cy="376336"/>
          </a:xfrm>
        </p:spPr>
        <p:txBody>
          <a:bodyPr lIns="251999" rIns="251999" anchor="b" anchorCtr="0"/>
          <a:lstStyle>
            <a:lvl1pPr marL="0" indent="0" algn="ctr">
              <a:buNone/>
              <a:defRPr b="1" i="0">
                <a:solidFill>
                  <a:schemeClr val="accent2"/>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noProof="0" dirty="0"/>
              <a:t>Insert name</a:t>
            </a:r>
          </a:p>
        </p:txBody>
      </p:sp>
      <p:sp>
        <p:nvSpPr>
          <p:cNvPr id="12" name="Text Placeholder 8">
            <a:extLst>
              <a:ext uri="{FF2B5EF4-FFF2-40B4-BE49-F238E27FC236}">
                <a16:creationId xmlns:a16="http://schemas.microsoft.com/office/drawing/2014/main" id="{20805237-AA07-3843-8057-74FB9ADF6A0B}"/>
              </a:ext>
            </a:extLst>
          </p:cNvPr>
          <p:cNvSpPr>
            <a:spLocks noGrp="1"/>
          </p:cNvSpPr>
          <p:nvPr>
            <p:ph type="body" sz="quarter" idx="12" hasCustomPrompt="1"/>
          </p:nvPr>
        </p:nvSpPr>
        <p:spPr>
          <a:xfrm>
            <a:off x="796458" y="3244597"/>
            <a:ext cx="3203787" cy="376336"/>
          </a:xfrm>
        </p:spPr>
        <p:txBody>
          <a:bodyPr lIns="251999" rIns="251999">
            <a:normAutofit/>
          </a:bodyPr>
          <a:lstStyle>
            <a:lvl1pPr marL="0" indent="0" algn="ctr">
              <a:buNone/>
              <a:defRPr sz="18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noProof="0" dirty="0"/>
              <a:t>Insert title</a:t>
            </a:r>
          </a:p>
        </p:txBody>
      </p:sp>
      <p:sp>
        <p:nvSpPr>
          <p:cNvPr id="14" name="Text Placeholder 13">
            <a:extLst>
              <a:ext uri="{FF2B5EF4-FFF2-40B4-BE49-F238E27FC236}">
                <a16:creationId xmlns:a16="http://schemas.microsoft.com/office/drawing/2014/main" id="{3F9B1703-AA4E-5A4C-AB9F-4143D7938938}"/>
              </a:ext>
            </a:extLst>
          </p:cNvPr>
          <p:cNvSpPr>
            <a:spLocks noGrp="1"/>
          </p:cNvSpPr>
          <p:nvPr>
            <p:ph type="body" sz="quarter" idx="13" hasCustomPrompt="1"/>
          </p:nvPr>
        </p:nvSpPr>
        <p:spPr>
          <a:xfrm>
            <a:off x="796458" y="3636187"/>
            <a:ext cx="3203787" cy="931437"/>
          </a:xfrm>
        </p:spPr>
        <p:txBody>
          <a:bodyPr anchor="ctr" anchorCtr="0">
            <a:normAutofit/>
          </a:bodyPr>
          <a:lstStyle>
            <a:lvl1pPr marL="0" indent="0" algn="ctr">
              <a:buNone/>
              <a:defRPr sz="1600" b="0" i="1">
                <a:solidFill>
                  <a:schemeClr val="tx2"/>
                </a:solidFill>
              </a:defRPr>
            </a:lvl1pPr>
          </a:lstStyle>
          <a:p>
            <a:pPr lvl="0"/>
            <a:r>
              <a:rPr lang="en-GB" noProof="0" dirty="0"/>
              <a:t>Insert quote here</a:t>
            </a:r>
          </a:p>
        </p:txBody>
      </p:sp>
      <p:sp>
        <p:nvSpPr>
          <p:cNvPr id="29" name="Text Placeholder 28">
            <a:extLst>
              <a:ext uri="{FF2B5EF4-FFF2-40B4-BE49-F238E27FC236}">
                <a16:creationId xmlns:a16="http://schemas.microsoft.com/office/drawing/2014/main" id="{AEB21D14-829C-114F-B4B5-5DFA4AB5B7DB}"/>
              </a:ext>
            </a:extLst>
          </p:cNvPr>
          <p:cNvSpPr>
            <a:spLocks noGrp="1"/>
          </p:cNvSpPr>
          <p:nvPr>
            <p:ph type="body" sz="quarter" idx="14" hasCustomPrompt="1"/>
          </p:nvPr>
        </p:nvSpPr>
        <p:spPr>
          <a:xfrm>
            <a:off x="5059363" y="377825"/>
            <a:ext cx="3475037" cy="4387319"/>
          </a:xfrm>
        </p:spPr>
        <p:txBody>
          <a:bodyPr/>
          <a:lstStyle>
            <a:lvl1pPr marL="0" indent="0">
              <a:lnSpc>
                <a:spcPct val="140000"/>
              </a:lnSpc>
              <a:buNone/>
              <a:defRPr>
                <a:solidFill>
                  <a:schemeClr val="tx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GB" noProof="0"/>
              <a:t>Click to edit text</a:t>
            </a:r>
          </a:p>
        </p:txBody>
      </p:sp>
      <p:pic>
        <p:nvPicPr>
          <p:cNvPr id="46" name="Picture 45" descr="A close up of a logo&#10;&#10;Description automatically generated">
            <a:extLst>
              <a:ext uri="{FF2B5EF4-FFF2-40B4-BE49-F238E27FC236}">
                <a16:creationId xmlns:a16="http://schemas.microsoft.com/office/drawing/2014/main" id="{8EA21520-7857-D44A-A613-2C2A254E9E8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42883" t="1151" r="-42062" b="1141"/>
          <a:stretch/>
        </p:blipFill>
        <p:spPr>
          <a:xfrm>
            <a:off x="0" y="0"/>
            <a:ext cx="1411095" cy="5143500"/>
          </a:xfrm>
          <a:prstGeom prst="rect">
            <a:avLst/>
          </a:prstGeom>
        </p:spPr>
      </p:pic>
    </p:spTree>
    <p:extLst>
      <p:ext uri="{BB962C8B-B14F-4D97-AF65-F5344CB8AC3E}">
        <p14:creationId xmlns:p14="http://schemas.microsoft.com/office/powerpoint/2010/main" val="2199179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E21C825-C9DF-514F-8DAD-CC78C583D34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8588449" cy="5143500"/>
          </a:xfrm>
          <a:prstGeom prst="rect">
            <a:avLst/>
          </a:prstGeom>
        </p:spPr>
      </p:pic>
      <p:sp>
        <p:nvSpPr>
          <p:cNvPr id="11" name="Title 1">
            <a:extLst>
              <a:ext uri="{FF2B5EF4-FFF2-40B4-BE49-F238E27FC236}">
                <a16:creationId xmlns:a16="http://schemas.microsoft.com/office/drawing/2014/main" id="{0665C493-944D-5B45-9C11-BFDD92BAAC3F}"/>
              </a:ext>
            </a:extLst>
          </p:cNvPr>
          <p:cNvSpPr>
            <a:spLocks noGrp="1"/>
          </p:cNvSpPr>
          <p:nvPr>
            <p:ph type="ctrTitle" hasCustomPrompt="1"/>
          </p:nvPr>
        </p:nvSpPr>
        <p:spPr>
          <a:xfrm>
            <a:off x="523179" y="1365290"/>
            <a:ext cx="4216461" cy="1790700"/>
          </a:xfrm>
        </p:spPr>
        <p:txBody>
          <a:bodyPr anchor="b">
            <a:normAutofit/>
          </a:bodyPr>
          <a:lstStyle>
            <a:lvl1pPr algn="l">
              <a:defRPr sz="32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GB" dirty="0"/>
              <a:t>Headline goes here</a:t>
            </a:r>
            <a:endParaRPr lang="en-US" dirty="0"/>
          </a:p>
        </p:txBody>
      </p:sp>
      <p:sp>
        <p:nvSpPr>
          <p:cNvPr id="4" name="TextBox 3">
            <a:extLst>
              <a:ext uri="{FF2B5EF4-FFF2-40B4-BE49-F238E27FC236}">
                <a16:creationId xmlns:a16="http://schemas.microsoft.com/office/drawing/2014/main" id="{D369EB0C-41BB-8A4D-857A-093272766DC2}"/>
              </a:ext>
            </a:extLst>
          </p:cNvPr>
          <p:cNvSpPr txBox="1"/>
          <p:nvPr userDrawn="1"/>
        </p:nvSpPr>
        <p:spPr>
          <a:xfrm>
            <a:off x="523177" y="4868733"/>
            <a:ext cx="3877838" cy="215444"/>
          </a:xfrm>
          <a:prstGeom prst="rect">
            <a:avLst/>
          </a:prstGeom>
          <a:noFill/>
        </p:spPr>
        <p:txBody>
          <a:bodyPr wrap="square" rtlCol="0">
            <a:spAutoFit/>
          </a:bodyPr>
          <a:lstStyle/>
          <a:p>
            <a:pPr algn="l"/>
            <a:r>
              <a:rPr lang="en-GB" sz="800" dirty="0">
                <a:solidFill>
                  <a:schemeClr val="bg1"/>
                </a:solidFill>
              </a:rPr>
              <a:t>© Copyright 2020 </a:t>
            </a:r>
            <a:r>
              <a:rPr lang="de-CH" sz="800" b="0" i="0" kern="1200" dirty="0">
                <a:solidFill>
                  <a:schemeClr val="bg1"/>
                </a:solidFill>
                <a:effectLst/>
                <a:latin typeface="+mn-lt"/>
                <a:ea typeface="+mn-ea"/>
                <a:cs typeface="+mn-cs"/>
              </a:rPr>
              <a:t>Acheron Software </a:t>
            </a:r>
            <a:r>
              <a:rPr lang="de-CH" sz="800" b="0" i="0" kern="1200" dirty="0" err="1">
                <a:solidFill>
                  <a:schemeClr val="bg1"/>
                </a:solidFill>
                <a:effectLst/>
                <a:latin typeface="+mn-lt"/>
                <a:ea typeface="+mn-ea"/>
                <a:cs typeface="+mn-cs"/>
              </a:rPr>
              <a:t>Consultancy</a:t>
            </a:r>
            <a:r>
              <a:rPr lang="de-CH" sz="800" b="0" i="0" kern="1200" dirty="0">
                <a:solidFill>
                  <a:schemeClr val="bg1"/>
                </a:solidFill>
                <a:effectLst/>
                <a:latin typeface="+mn-lt"/>
                <a:ea typeface="+mn-ea"/>
                <a:cs typeface="+mn-cs"/>
              </a:rPr>
              <a:t> </a:t>
            </a:r>
            <a:r>
              <a:rPr lang="de-CH" sz="800" b="0" i="0" kern="1200" dirty="0" err="1">
                <a:solidFill>
                  <a:schemeClr val="bg1"/>
                </a:solidFill>
                <a:effectLst/>
                <a:latin typeface="+mn-lt"/>
                <a:ea typeface="+mn-ea"/>
                <a:cs typeface="+mn-cs"/>
              </a:rPr>
              <a:t>Pvt</a:t>
            </a:r>
            <a:r>
              <a:rPr lang="de-CH" sz="800" b="0" i="0" kern="1200" dirty="0">
                <a:solidFill>
                  <a:schemeClr val="bg1"/>
                </a:solidFill>
                <a:effectLst/>
                <a:latin typeface="+mn-lt"/>
                <a:ea typeface="+mn-ea"/>
                <a:cs typeface="+mn-cs"/>
              </a:rPr>
              <a:t>. Ltd</a:t>
            </a:r>
            <a:r>
              <a:rPr lang="en-GB" sz="800" dirty="0">
                <a:solidFill>
                  <a:schemeClr val="bg1"/>
                </a:solidFill>
              </a:rPr>
              <a:t>.  All rights reserved.</a:t>
            </a:r>
          </a:p>
        </p:txBody>
      </p:sp>
    </p:spTree>
    <p:extLst>
      <p:ext uri="{BB962C8B-B14F-4D97-AF65-F5344CB8AC3E}">
        <p14:creationId xmlns:p14="http://schemas.microsoft.com/office/powerpoint/2010/main" val="103200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FCB76FB-80F7-D245-9CFF-8276D710F9A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a:blipFill dpi="0" rotWithShape="1">
            <a:blip r:embed="rId3" cstate="email">
              <a:extLst>
                <a:ext uri="{28A0092B-C50C-407E-A947-70E740481C1C}">
                  <a14:useLocalDpi xmlns:a14="http://schemas.microsoft.com/office/drawing/2010/main"/>
                </a:ext>
              </a:extLst>
            </a:blip>
            <a:srcRect/>
            <a:stretch>
              <a:fillRect l="26000"/>
            </a:stretch>
          </a:blipFill>
        </p:spPr>
      </p:pic>
      <p:pic>
        <p:nvPicPr>
          <p:cNvPr id="8" name="Picture 7" descr="A picture containing drawing, game&#10;&#10;Description automatically generated">
            <a:extLst>
              <a:ext uri="{FF2B5EF4-FFF2-40B4-BE49-F238E27FC236}">
                <a16:creationId xmlns:a16="http://schemas.microsoft.com/office/drawing/2014/main" id="{3A3C670F-A57E-6F4D-A7DF-BB1B5D929B1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31973" y="285478"/>
            <a:ext cx="417600" cy="457877"/>
          </a:xfrm>
          <a:prstGeom prst="rect">
            <a:avLst/>
          </a:prstGeom>
        </p:spPr>
      </p:pic>
      <p:sp>
        <p:nvSpPr>
          <p:cNvPr id="13" name="Text Placeholder 3">
            <a:extLst>
              <a:ext uri="{FF2B5EF4-FFF2-40B4-BE49-F238E27FC236}">
                <a16:creationId xmlns:a16="http://schemas.microsoft.com/office/drawing/2014/main" id="{9C7F5225-5457-A448-92D3-1410D9AB6FC2}"/>
              </a:ext>
            </a:extLst>
          </p:cNvPr>
          <p:cNvSpPr>
            <a:spLocks noGrp="1"/>
          </p:cNvSpPr>
          <p:nvPr>
            <p:ph type="body" sz="half" idx="2" hasCustomPrompt="1"/>
          </p:nvPr>
        </p:nvSpPr>
        <p:spPr>
          <a:xfrm>
            <a:off x="523177" y="4029671"/>
            <a:ext cx="4048823" cy="714375"/>
          </a:xfrm>
        </p:spPr>
        <p:txBody>
          <a:bodyPr>
            <a:normAutofit/>
          </a:bodyPr>
          <a:lstStyle>
            <a:lvl1pPr marL="0" indent="0">
              <a:lnSpc>
                <a:spcPct val="100000"/>
              </a:lnSpc>
              <a:buNone/>
              <a:defRPr sz="2000">
                <a:solidFill>
                  <a:schemeClr val="bg1"/>
                </a:solidFill>
                <a:latin typeface="AllerMod" pitchFamily="2" charset="77"/>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dirty="0"/>
              <a:t>Click to edit Master text styles </a:t>
            </a:r>
          </a:p>
        </p:txBody>
      </p:sp>
      <p:sp>
        <p:nvSpPr>
          <p:cNvPr id="14" name="Title 1">
            <a:extLst>
              <a:ext uri="{FF2B5EF4-FFF2-40B4-BE49-F238E27FC236}">
                <a16:creationId xmlns:a16="http://schemas.microsoft.com/office/drawing/2014/main" id="{74741CAA-58A2-D045-9E8D-EFED15CC7C3A}"/>
              </a:ext>
            </a:extLst>
          </p:cNvPr>
          <p:cNvSpPr>
            <a:spLocks noGrp="1"/>
          </p:cNvSpPr>
          <p:nvPr>
            <p:ph type="ctrTitle" hasCustomPrompt="1"/>
          </p:nvPr>
        </p:nvSpPr>
        <p:spPr>
          <a:xfrm>
            <a:off x="523179" y="1365290"/>
            <a:ext cx="4216461" cy="1790700"/>
          </a:xfrm>
        </p:spPr>
        <p:txBody>
          <a:bodyPr anchor="b">
            <a:normAutofit/>
          </a:bodyPr>
          <a:lstStyle>
            <a:lvl1pPr algn="l">
              <a:defRPr sz="28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GB" dirty="0"/>
              <a:t>Headline goes here</a:t>
            </a:r>
            <a:endParaRPr lang="en-US" dirty="0"/>
          </a:p>
        </p:txBody>
      </p:sp>
      <p:sp>
        <p:nvSpPr>
          <p:cNvPr id="3" name="Text Placeholder 2">
            <a:extLst>
              <a:ext uri="{FF2B5EF4-FFF2-40B4-BE49-F238E27FC236}">
                <a16:creationId xmlns:a16="http://schemas.microsoft.com/office/drawing/2014/main" id="{E75CE72C-AD3E-3B4B-88FF-264ED7EF57F3}"/>
              </a:ext>
            </a:extLst>
          </p:cNvPr>
          <p:cNvSpPr>
            <a:spLocks noGrp="1"/>
          </p:cNvSpPr>
          <p:nvPr>
            <p:ph type="body" sz="quarter" idx="10" hasCustomPrompt="1"/>
          </p:nvPr>
        </p:nvSpPr>
        <p:spPr>
          <a:xfrm>
            <a:off x="523875" y="3252788"/>
            <a:ext cx="4048125" cy="714375"/>
          </a:xfrm>
        </p:spPr>
        <p:txBody>
          <a:bodyPr anchor="b">
            <a:normAutofit/>
          </a:bodyPr>
          <a:lstStyle>
            <a:lvl1pPr marL="0" indent="0">
              <a:buNone/>
              <a:defRPr sz="2800" b="1" i="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dirty="0"/>
              <a:t>PRESENTATION TITLE</a:t>
            </a:r>
            <a:endParaRPr lang="en-US" dirty="0"/>
          </a:p>
        </p:txBody>
      </p:sp>
      <p:sp>
        <p:nvSpPr>
          <p:cNvPr id="6" name="Picture Placeholder 5">
            <a:extLst>
              <a:ext uri="{FF2B5EF4-FFF2-40B4-BE49-F238E27FC236}">
                <a16:creationId xmlns:a16="http://schemas.microsoft.com/office/drawing/2014/main" id="{C2499F97-0BC4-7546-BC6E-DF92B946ACF6}"/>
              </a:ext>
            </a:extLst>
          </p:cNvPr>
          <p:cNvSpPr>
            <a:spLocks noGrp="1"/>
          </p:cNvSpPr>
          <p:nvPr>
            <p:ph type="pic" sz="quarter" idx="11"/>
          </p:nvPr>
        </p:nvSpPr>
        <p:spPr>
          <a:xfrm>
            <a:off x="2760131" y="0"/>
            <a:ext cx="6383869" cy="5149142"/>
          </a:xfrm>
          <a:custGeom>
            <a:avLst/>
            <a:gdLst>
              <a:gd name="connsiteX0" fmla="*/ 0 w 6900862"/>
              <a:gd name="connsiteY0" fmla="*/ 0 h 5143500"/>
              <a:gd name="connsiteX1" fmla="*/ 6043595 w 6900862"/>
              <a:gd name="connsiteY1" fmla="*/ 0 h 5143500"/>
              <a:gd name="connsiteX2" fmla="*/ 6900862 w 6900862"/>
              <a:gd name="connsiteY2" fmla="*/ 857267 h 5143500"/>
              <a:gd name="connsiteX3" fmla="*/ 6900862 w 6900862"/>
              <a:gd name="connsiteY3" fmla="*/ 5143500 h 5143500"/>
              <a:gd name="connsiteX4" fmla="*/ 0 w 6900862"/>
              <a:gd name="connsiteY4" fmla="*/ 5143500 h 5143500"/>
              <a:gd name="connsiteX5" fmla="*/ 0 w 6900862"/>
              <a:gd name="connsiteY5" fmla="*/ 0 h 5143500"/>
              <a:gd name="connsiteX0" fmla="*/ 0 w 6900862"/>
              <a:gd name="connsiteY0" fmla="*/ 0 h 5143500"/>
              <a:gd name="connsiteX1" fmla="*/ 5382768 w 6900862"/>
              <a:gd name="connsiteY1" fmla="*/ 15368 h 5143500"/>
              <a:gd name="connsiteX2" fmla="*/ 6900862 w 6900862"/>
              <a:gd name="connsiteY2" fmla="*/ 857267 h 5143500"/>
              <a:gd name="connsiteX3" fmla="*/ 6900862 w 6900862"/>
              <a:gd name="connsiteY3" fmla="*/ 5143500 h 5143500"/>
              <a:gd name="connsiteX4" fmla="*/ 0 w 6900862"/>
              <a:gd name="connsiteY4" fmla="*/ 5143500 h 5143500"/>
              <a:gd name="connsiteX5" fmla="*/ 0 w 6900862"/>
              <a:gd name="connsiteY5" fmla="*/ 0 h 5143500"/>
              <a:gd name="connsiteX0" fmla="*/ 0 w 6908546"/>
              <a:gd name="connsiteY0" fmla="*/ 0 h 5143500"/>
              <a:gd name="connsiteX1" fmla="*/ 5382768 w 6908546"/>
              <a:gd name="connsiteY1" fmla="*/ 15368 h 5143500"/>
              <a:gd name="connsiteX2" fmla="*/ 6908546 w 6908546"/>
              <a:gd name="connsiteY2" fmla="*/ 2570806 h 5143500"/>
              <a:gd name="connsiteX3" fmla="*/ 6900862 w 6908546"/>
              <a:gd name="connsiteY3" fmla="*/ 5143500 h 5143500"/>
              <a:gd name="connsiteX4" fmla="*/ 0 w 6908546"/>
              <a:gd name="connsiteY4" fmla="*/ 5143500 h 5143500"/>
              <a:gd name="connsiteX5" fmla="*/ 0 w 6908546"/>
              <a:gd name="connsiteY5" fmla="*/ 0 h 5143500"/>
              <a:gd name="connsiteX0" fmla="*/ 0 w 6908546"/>
              <a:gd name="connsiteY0" fmla="*/ 0 h 5143500"/>
              <a:gd name="connsiteX1" fmla="*/ 669111 w 6908546"/>
              <a:gd name="connsiteY1" fmla="*/ 0 h 5143500"/>
              <a:gd name="connsiteX2" fmla="*/ 5382768 w 6908546"/>
              <a:gd name="connsiteY2" fmla="*/ 15368 h 5143500"/>
              <a:gd name="connsiteX3" fmla="*/ 6908546 w 6908546"/>
              <a:gd name="connsiteY3" fmla="*/ 2570806 h 5143500"/>
              <a:gd name="connsiteX4" fmla="*/ 6900862 w 6908546"/>
              <a:gd name="connsiteY4" fmla="*/ 5143500 h 5143500"/>
              <a:gd name="connsiteX5" fmla="*/ 0 w 6908546"/>
              <a:gd name="connsiteY5" fmla="*/ 5143500 h 5143500"/>
              <a:gd name="connsiteX6" fmla="*/ 0 w 6908546"/>
              <a:gd name="connsiteY6" fmla="*/ 0 h 5143500"/>
              <a:gd name="connsiteX0" fmla="*/ 0 w 6908546"/>
              <a:gd name="connsiteY0" fmla="*/ 0 h 5143500"/>
              <a:gd name="connsiteX1" fmla="*/ 361749 w 6908546"/>
              <a:gd name="connsiteY1" fmla="*/ 507146 h 5143500"/>
              <a:gd name="connsiteX2" fmla="*/ 5382768 w 6908546"/>
              <a:gd name="connsiteY2" fmla="*/ 15368 h 5143500"/>
              <a:gd name="connsiteX3" fmla="*/ 6908546 w 6908546"/>
              <a:gd name="connsiteY3" fmla="*/ 2570806 h 5143500"/>
              <a:gd name="connsiteX4" fmla="*/ 6900862 w 6908546"/>
              <a:gd name="connsiteY4" fmla="*/ 5143500 h 5143500"/>
              <a:gd name="connsiteX5" fmla="*/ 0 w 6908546"/>
              <a:gd name="connsiteY5" fmla="*/ 5143500 h 5143500"/>
              <a:gd name="connsiteX6" fmla="*/ 0 w 6908546"/>
              <a:gd name="connsiteY6" fmla="*/ 0 h 5143500"/>
              <a:gd name="connsiteX0" fmla="*/ 46104 w 6908546"/>
              <a:gd name="connsiteY0" fmla="*/ 0 h 5143500"/>
              <a:gd name="connsiteX1" fmla="*/ 361749 w 6908546"/>
              <a:gd name="connsiteY1" fmla="*/ 507146 h 5143500"/>
              <a:gd name="connsiteX2" fmla="*/ 5382768 w 6908546"/>
              <a:gd name="connsiteY2" fmla="*/ 15368 h 5143500"/>
              <a:gd name="connsiteX3" fmla="*/ 6908546 w 6908546"/>
              <a:gd name="connsiteY3" fmla="*/ 2570806 h 5143500"/>
              <a:gd name="connsiteX4" fmla="*/ 6900862 w 6908546"/>
              <a:gd name="connsiteY4" fmla="*/ 5143500 h 5143500"/>
              <a:gd name="connsiteX5" fmla="*/ 0 w 6908546"/>
              <a:gd name="connsiteY5" fmla="*/ 5143500 h 5143500"/>
              <a:gd name="connsiteX6" fmla="*/ 46104 w 6908546"/>
              <a:gd name="connsiteY6" fmla="*/ 0 h 5143500"/>
              <a:gd name="connsiteX0" fmla="*/ 46104 w 6908546"/>
              <a:gd name="connsiteY0" fmla="*/ 0 h 5143500"/>
              <a:gd name="connsiteX1" fmla="*/ 361749 w 6908546"/>
              <a:gd name="connsiteY1" fmla="*/ 507146 h 5143500"/>
              <a:gd name="connsiteX2" fmla="*/ 930368 w 6908546"/>
              <a:gd name="connsiteY2" fmla="*/ 445674 h 5143500"/>
              <a:gd name="connsiteX3" fmla="*/ 5382768 w 6908546"/>
              <a:gd name="connsiteY3" fmla="*/ 15368 h 5143500"/>
              <a:gd name="connsiteX4" fmla="*/ 6908546 w 6908546"/>
              <a:gd name="connsiteY4" fmla="*/ 2570806 h 5143500"/>
              <a:gd name="connsiteX5" fmla="*/ 6900862 w 6908546"/>
              <a:gd name="connsiteY5" fmla="*/ 5143500 h 5143500"/>
              <a:gd name="connsiteX6" fmla="*/ 0 w 6908546"/>
              <a:gd name="connsiteY6" fmla="*/ 5143500 h 5143500"/>
              <a:gd name="connsiteX7" fmla="*/ 46104 w 6908546"/>
              <a:gd name="connsiteY7" fmla="*/ 0 h 5143500"/>
              <a:gd name="connsiteX0" fmla="*/ 46104 w 6908546"/>
              <a:gd name="connsiteY0" fmla="*/ 0 h 5143500"/>
              <a:gd name="connsiteX1" fmla="*/ 361749 w 6908546"/>
              <a:gd name="connsiteY1" fmla="*/ 507146 h 5143500"/>
              <a:gd name="connsiteX2" fmla="*/ 684479 w 6908546"/>
              <a:gd name="connsiteY2" fmla="*/ 0 h 5143500"/>
              <a:gd name="connsiteX3" fmla="*/ 5382768 w 6908546"/>
              <a:gd name="connsiteY3" fmla="*/ 15368 h 5143500"/>
              <a:gd name="connsiteX4" fmla="*/ 6908546 w 6908546"/>
              <a:gd name="connsiteY4" fmla="*/ 2570806 h 5143500"/>
              <a:gd name="connsiteX5" fmla="*/ 6900862 w 6908546"/>
              <a:gd name="connsiteY5" fmla="*/ 5143500 h 5143500"/>
              <a:gd name="connsiteX6" fmla="*/ 0 w 6908546"/>
              <a:gd name="connsiteY6" fmla="*/ 5143500 h 5143500"/>
              <a:gd name="connsiteX7" fmla="*/ 46104 w 6908546"/>
              <a:gd name="connsiteY7" fmla="*/ 0 h 5143500"/>
              <a:gd name="connsiteX0" fmla="*/ 46104 w 6908546"/>
              <a:gd name="connsiteY0" fmla="*/ 0 h 5143500"/>
              <a:gd name="connsiteX1" fmla="*/ 361749 w 6908546"/>
              <a:gd name="connsiteY1" fmla="*/ 522514 h 5143500"/>
              <a:gd name="connsiteX2" fmla="*/ 684479 w 6908546"/>
              <a:gd name="connsiteY2" fmla="*/ 0 h 5143500"/>
              <a:gd name="connsiteX3" fmla="*/ 5382768 w 6908546"/>
              <a:gd name="connsiteY3" fmla="*/ 15368 h 5143500"/>
              <a:gd name="connsiteX4" fmla="*/ 6908546 w 6908546"/>
              <a:gd name="connsiteY4" fmla="*/ 2570806 h 5143500"/>
              <a:gd name="connsiteX5" fmla="*/ 6900862 w 6908546"/>
              <a:gd name="connsiteY5" fmla="*/ 5143500 h 5143500"/>
              <a:gd name="connsiteX6" fmla="*/ 0 w 6908546"/>
              <a:gd name="connsiteY6" fmla="*/ 5143500 h 5143500"/>
              <a:gd name="connsiteX7" fmla="*/ 46104 w 6908546"/>
              <a:gd name="connsiteY7" fmla="*/ 0 h 5143500"/>
              <a:gd name="connsiteX0" fmla="*/ 46104 w 6908546"/>
              <a:gd name="connsiteY0" fmla="*/ 0 h 5143500"/>
              <a:gd name="connsiteX1" fmla="*/ 523114 w 6908546"/>
              <a:gd name="connsiteY1" fmla="*/ 276625 h 5143500"/>
              <a:gd name="connsiteX2" fmla="*/ 684479 w 6908546"/>
              <a:gd name="connsiteY2" fmla="*/ 0 h 5143500"/>
              <a:gd name="connsiteX3" fmla="*/ 5382768 w 6908546"/>
              <a:gd name="connsiteY3" fmla="*/ 15368 h 5143500"/>
              <a:gd name="connsiteX4" fmla="*/ 6908546 w 6908546"/>
              <a:gd name="connsiteY4" fmla="*/ 2570806 h 5143500"/>
              <a:gd name="connsiteX5" fmla="*/ 6900862 w 6908546"/>
              <a:gd name="connsiteY5" fmla="*/ 5143500 h 5143500"/>
              <a:gd name="connsiteX6" fmla="*/ 0 w 6908546"/>
              <a:gd name="connsiteY6" fmla="*/ 5143500 h 5143500"/>
              <a:gd name="connsiteX7" fmla="*/ 46104 w 6908546"/>
              <a:gd name="connsiteY7" fmla="*/ 0 h 5143500"/>
              <a:gd name="connsiteX0" fmla="*/ 1152605 w 6908546"/>
              <a:gd name="connsiteY0" fmla="*/ 1298602 h 5143500"/>
              <a:gd name="connsiteX1" fmla="*/ 523114 w 6908546"/>
              <a:gd name="connsiteY1" fmla="*/ 276625 h 5143500"/>
              <a:gd name="connsiteX2" fmla="*/ 684479 w 6908546"/>
              <a:gd name="connsiteY2" fmla="*/ 0 h 5143500"/>
              <a:gd name="connsiteX3" fmla="*/ 5382768 w 6908546"/>
              <a:gd name="connsiteY3" fmla="*/ 15368 h 5143500"/>
              <a:gd name="connsiteX4" fmla="*/ 6908546 w 6908546"/>
              <a:gd name="connsiteY4" fmla="*/ 2570806 h 5143500"/>
              <a:gd name="connsiteX5" fmla="*/ 6900862 w 6908546"/>
              <a:gd name="connsiteY5" fmla="*/ 5143500 h 5143500"/>
              <a:gd name="connsiteX6" fmla="*/ 0 w 6908546"/>
              <a:gd name="connsiteY6" fmla="*/ 5143500 h 5143500"/>
              <a:gd name="connsiteX7" fmla="*/ 1152605 w 6908546"/>
              <a:gd name="connsiteY7" fmla="*/ 1298602 h 5143500"/>
              <a:gd name="connsiteX0" fmla="*/ 629491 w 6385432"/>
              <a:gd name="connsiteY0" fmla="*/ 1298602 h 5143500"/>
              <a:gd name="connsiteX1" fmla="*/ 0 w 6385432"/>
              <a:gd name="connsiteY1" fmla="*/ 276625 h 5143500"/>
              <a:gd name="connsiteX2" fmla="*/ 161365 w 6385432"/>
              <a:gd name="connsiteY2" fmla="*/ 0 h 5143500"/>
              <a:gd name="connsiteX3" fmla="*/ 4859654 w 6385432"/>
              <a:gd name="connsiteY3" fmla="*/ 15368 h 5143500"/>
              <a:gd name="connsiteX4" fmla="*/ 6385432 w 6385432"/>
              <a:gd name="connsiteY4" fmla="*/ 2570806 h 5143500"/>
              <a:gd name="connsiteX5" fmla="*/ 6377748 w 6385432"/>
              <a:gd name="connsiteY5" fmla="*/ 5143500 h 5143500"/>
              <a:gd name="connsiteX6" fmla="*/ 2604287 w 6385432"/>
              <a:gd name="connsiteY6" fmla="*/ 4544146 h 5143500"/>
              <a:gd name="connsiteX7" fmla="*/ 629491 w 6385432"/>
              <a:gd name="connsiteY7" fmla="*/ 1298602 h 5143500"/>
              <a:gd name="connsiteX0" fmla="*/ 629491 w 6385432"/>
              <a:gd name="connsiteY0" fmla="*/ 1298602 h 5143500"/>
              <a:gd name="connsiteX1" fmla="*/ 0 w 6385432"/>
              <a:gd name="connsiteY1" fmla="*/ 276625 h 5143500"/>
              <a:gd name="connsiteX2" fmla="*/ 161365 w 6385432"/>
              <a:gd name="connsiteY2" fmla="*/ 0 h 5143500"/>
              <a:gd name="connsiteX3" fmla="*/ 4859654 w 6385432"/>
              <a:gd name="connsiteY3" fmla="*/ 15368 h 5143500"/>
              <a:gd name="connsiteX4" fmla="*/ 6385432 w 6385432"/>
              <a:gd name="connsiteY4" fmla="*/ 2570806 h 5143500"/>
              <a:gd name="connsiteX5" fmla="*/ 6377748 w 6385432"/>
              <a:gd name="connsiteY5" fmla="*/ 5143500 h 5143500"/>
              <a:gd name="connsiteX6" fmla="*/ 2965437 w 6385432"/>
              <a:gd name="connsiteY6" fmla="*/ 3998579 h 5143500"/>
              <a:gd name="connsiteX7" fmla="*/ 629491 w 6385432"/>
              <a:gd name="connsiteY7" fmla="*/ 1298602 h 5143500"/>
              <a:gd name="connsiteX0" fmla="*/ 2611972 w 6385432"/>
              <a:gd name="connsiteY0" fmla="*/ 4548948 h 5143500"/>
              <a:gd name="connsiteX1" fmla="*/ 0 w 6385432"/>
              <a:gd name="connsiteY1" fmla="*/ 276625 h 5143500"/>
              <a:gd name="connsiteX2" fmla="*/ 161365 w 6385432"/>
              <a:gd name="connsiteY2" fmla="*/ 0 h 5143500"/>
              <a:gd name="connsiteX3" fmla="*/ 4859654 w 6385432"/>
              <a:gd name="connsiteY3" fmla="*/ 15368 h 5143500"/>
              <a:gd name="connsiteX4" fmla="*/ 6385432 w 6385432"/>
              <a:gd name="connsiteY4" fmla="*/ 2570806 h 5143500"/>
              <a:gd name="connsiteX5" fmla="*/ 6377748 w 6385432"/>
              <a:gd name="connsiteY5" fmla="*/ 5143500 h 5143500"/>
              <a:gd name="connsiteX6" fmla="*/ 2965437 w 6385432"/>
              <a:gd name="connsiteY6" fmla="*/ 3998579 h 5143500"/>
              <a:gd name="connsiteX7" fmla="*/ 2611972 w 6385432"/>
              <a:gd name="connsiteY7" fmla="*/ 4548948 h 5143500"/>
              <a:gd name="connsiteX0" fmla="*/ 2611972 w 6385432"/>
              <a:gd name="connsiteY0" fmla="*/ 4548948 h 5143500"/>
              <a:gd name="connsiteX1" fmla="*/ 0 w 6385432"/>
              <a:gd name="connsiteY1" fmla="*/ 276625 h 5143500"/>
              <a:gd name="connsiteX2" fmla="*/ 161365 w 6385432"/>
              <a:gd name="connsiteY2" fmla="*/ 0 h 5143500"/>
              <a:gd name="connsiteX3" fmla="*/ 4859654 w 6385432"/>
              <a:gd name="connsiteY3" fmla="*/ 15368 h 5143500"/>
              <a:gd name="connsiteX4" fmla="*/ 6385432 w 6385432"/>
              <a:gd name="connsiteY4" fmla="*/ 2570806 h 5143500"/>
              <a:gd name="connsiteX5" fmla="*/ 6377748 w 6385432"/>
              <a:gd name="connsiteY5" fmla="*/ 5143500 h 5143500"/>
              <a:gd name="connsiteX6" fmla="*/ 4303059 w 6385432"/>
              <a:gd name="connsiteY6" fmla="*/ 4441371 h 5143500"/>
              <a:gd name="connsiteX7" fmla="*/ 2965437 w 6385432"/>
              <a:gd name="connsiteY7" fmla="*/ 3998579 h 5143500"/>
              <a:gd name="connsiteX8" fmla="*/ 2611972 w 6385432"/>
              <a:gd name="connsiteY8" fmla="*/ 4548948 h 5143500"/>
              <a:gd name="connsiteX0" fmla="*/ 2611972 w 6385432"/>
              <a:gd name="connsiteY0" fmla="*/ 4548948 h 5163671"/>
              <a:gd name="connsiteX1" fmla="*/ 0 w 6385432"/>
              <a:gd name="connsiteY1" fmla="*/ 276625 h 5163671"/>
              <a:gd name="connsiteX2" fmla="*/ 161365 w 6385432"/>
              <a:gd name="connsiteY2" fmla="*/ 0 h 5163671"/>
              <a:gd name="connsiteX3" fmla="*/ 4859654 w 6385432"/>
              <a:gd name="connsiteY3" fmla="*/ 15368 h 5163671"/>
              <a:gd name="connsiteX4" fmla="*/ 6385432 w 6385432"/>
              <a:gd name="connsiteY4" fmla="*/ 2570806 h 5163671"/>
              <a:gd name="connsiteX5" fmla="*/ 6377748 w 6385432"/>
              <a:gd name="connsiteY5" fmla="*/ 5143500 h 5163671"/>
              <a:gd name="connsiteX6" fmla="*/ 3672968 w 6385432"/>
              <a:gd name="connsiteY6" fmla="*/ 5163671 h 5163671"/>
              <a:gd name="connsiteX7" fmla="*/ 2965437 w 6385432"/>
              <a:gd name="connsiteY7" fmla="*/ 3998579 h 5163671"/>
              <a:gd name="connsiteX8" fmla="*/ 2611972 w 6385432"/>
              <a:gd name="connsiteY8" fmla="*/ 4548948 h 5163671"/>
              <a:gd name="connsiteX0" fmla="*/ 2611972 w 6385432"/>
              <a:gd name="connsiteY0" fmla="*/ 4541264 h 5155987"/>
              <a:gd name="connsiteX1" fmla="*/ 0 w 6385432"/>
              <a:gd name="connsiteY1" fmla="*/ 268941 h 5155987"/>
              <a:gd name="connsiteX2" fmla="*/ 161365 w 6385432"/>
              <a:gd name="connsiteY2" fmla="*/ 0 h 5155987"/>
              <a:gd name="connsiteX3" fmla="*/ 4859654 w 6385432"/>
              <a:gd name="connsiteY3" fmla="*/ 7684 h 5155987"/>
              <a:gd name="connsiteX4" fmla="*/ 6385432 w 6385432"/>
              <a:gd name="connsiteY4" fmla="*/ 2563122 h 5155987"/>
              <a:gd name="connsiteX5" fmla="*/ 6377748 w 6385432"/>
              <a:gd name="connsiteY5" fmla="*/ 5135816 h 5155987"/>
              <a:gd name="connsiteX6" fmla="*/ 3672968 w 6385432"/>
              <a:gd name="connsiteY6" fmla="*/ 5155987 h 5155987"/>
              <a:gd name="connsiteX7" fmla="*/ 2965437 w 6385432"/>
              <a:gd name="connsiteY7" fmla="*/ 3990895 h 5155987"/>
              <a:gd name="connsiteX8" fmla="*/ 2611972 w 6385432"/>
              <a:gd name="connsiteY8" fmla="*/ 4541264 h 5155987"/>
              <a:gd name="connsiteX0" fmla="*/ 2611972 w 6385432"/>
              <a:gd name="connsiteY0" fmla="*/ 4541264 h 5155987"/>
              <a:gd name="connsiteX1" fmla="*/ 0 w 6385432"/>
              <a:gd name="connsiteY1" fmla="*/ 268941 h 5155987"/>
              <a:gd name="connsiteX2" fmla="*/ 161365 w 6385432"/>
              <a:gd name="connsiteY2" fmla="*/ 0 h 5155987"/>
              <a:gd name="connsiteX3" fmla="*/ 4859654 w 6385432"/>
              <a:gd name="connsiteY3" fmla="*/ 7684 h 5155987"/>
              <a:gd name="connsiteX4" fmla="*/ 6385432 w 6385432"/>
              <a:gd name="connsiteY4" fmla="*/ 2563122 h 5155987"/>
              <a:gd name="connsiteX5" fmla="*/ 6377748 w 6385432"/>
              <a:gd name="connsiteY5" fmla="*/ 5135816 h 5155987"/>
              <a:gd name="connsiteX6" fmla="*/ 3672968 w 6385432"/>
              <a:gd name="connsiteY6" fmla="*/ 5155987 h 5155987"/>
              <a:gd name="connsiteX7" fmla="*/ 2965437 w 6385432"/>
              <a:gd name="connsiteY7" fmla="*/ 3990895 h 5155987"/>
              <a:gd name="connsiteX8" fmla="*/ 2611972 w 6385432"/>
              <a:gd name="connsiteY8" fmla="*/ 4541264 h 5155987"/>
              <a:gd name="connsiteX0" fmla="*/ 2611972 w 6385432"/>
              <a:gd name="connsiteY0" fmla="*/ 4541264 h 5155987"/>
              <a:gd name="connsiteX1" fmla="*/ 0 w 6385432"/>
              <a:gd name="connsiteY1" fmla="*/ 268941 h 5155987"/>
              <a:gd name="connsiteX2" fmla="*/ 161365 w 6385432"/>
              <a:gd name="connsiteY2" fmla="*/ 0 h 5155987"/>
              <a:gd name="connsiteX3" fmla="*/ 4859654 w 6385432"/>
              <a:gd name="connsiteY3" fmla="*/ 0 h 5155987"/>
              <a:gd name="connsiteX4" fmla="*/ 6385432 w 6385432"/>
              <a:gd name="connsiteY4" fmla="*/ 2563122 h 5155987"/>
              <a:gd name="connsiteX5" fmla="*/ 6377748 w 6385432"/>
              <a:gd name="connsiteY5" fmla="*/ 5135816 h 5155987"/>
              <a:gd name="connsiteX6" fmla="*/ 3672968 w 6385432"/>
              <a:gd name="connsiteY6" fmla="*/ 5155987 h 5155987"/>
              <a:gd name="connsiteX7" fmla="*/ 2965437 w 6385432"/>
              <a:gd name="connsiteY7" fmla="*/ 3990895 h 5155987"/>
              <a:gd name="connsiteX8" fmla="*/ 2611972 w 6385432"/>
              <a:gd name="connsiteY8" fmla="*/ 4541264 h 5155987"/>
              <a:gd name="connsiteX0" fmla="*/ 2611972 w 6385432"/>
              <a:gd name="connsiteY0" fmla="*/ 4548948 h 5163671"/>
              <a:gd name="connsiteX1" fmla="*/ 0 w 6385432"/>
              <a:gd name="connsiteY1" fmla="*/ 276625 h 5163671"/>
              <a:gd name="connsiteX2" fmla="*/ 161365 w 6385432"/>
              <a:gd name="connsiteY2" fmla="*/ 7684 h 5163671"/>
              <a:gd name="connsiteX3" fmla="*/ 4851970 w 6385432"/>
              <a:gd name="connsiteY3" fmla="*/ 0 h 5163671"/>
              <a:gd name="connsiteX4" fmla="*/ 6385432 w 6385432"/>
              <a:gd name="connsiteY4" fmla="*/ 2570806 h 5163671"/>
              <a:gd name="connsiteX5" fmla="*/ 6377748 w 6385432"/>
              <a:gd name="connsiteY5" fmla="*/ 5143500 h 5163671"/>
              <a:gd name="connsiteX6" fmla="*/ 3672968 w 6385432"/>
              <a:gd name="connsiteY6" fmla="*/ 5163671 h 5163671"/>
              <a:gd name="connsiteX7" fmla="*/ 2965437 w 6385432"/>
              <a:gd name="connsiteY7" fmla="*/ 3998579 h 5163671"/>
              <a:gd name="connsiteX8" fmla="*/ 2611972 w 6385432"/>
              <a:gd name="connsiteY8" fmla="*/ 4548948 h 5163671"/>
              <a:gd name="connsiteX0" fmla="*/ 2611972 w 6385432"/>
              <a:gd name="connsiteY0" fmla="*/ 4556632 h 5171355"/>
              <a:gd name="connsiteX1" fmla="*/ 0 w 6385432"/>
              <a:gd name="connsiteY1" fmla="*/ 284309 h 5171355"/>
              <a:gd name="connsiteX2" fmla="*/ 192101 w 6385432"/>
              <a:gd name="connsiteY2" fmla="*/ 0 h 5171355"/>
              <a:gd name="connsiteX3" fmla="*/ 4851970 w 6385432"/>
              <a:gd name="connsiteY3" fmla="*/ 7684 h 5171355"/>
              <a:gd name="connsiteX4" fmla="*/ 6385432 w 6385432"/>
              <a:gd name="connsiteY4" fmla="*/ 2578490 h 5171355"/>
              <a:gd name="connsiteX5" fmla="*/ 6377748 w 6385432"/>
              <a:gd name="connsiteY5" fmla="*/ 5151184 h 5171355"/>
              <a:gd name="connsiteX6" fmla="*/ 3672968 w 6385432"/>
              <a:gd name="connsiteY6" fmla="*/ 5171355 h 5171355"/>
              <a:gd name="connsiteX7" fmla="*/ 2965437 w 6385432"/>
              <a:gd name="connsiteY7" fmla="*/ 4006263 h 5171355"/>
              <a:gd name="connsiteX8" fmla="*/ 2611972 w 6385432"/>
              <a:gd name="connsiteY8" fmla="*/ 4556632 h 5171355"/>
              <a:gd name="connsiteX0" fmla="*/ 2611972 w 6385432"/>
              <a:gd name="connsiteY0" fmla="*/ 4550987 h 5165710"/>
              <a:gd name="connsiteX1" fmla="*/ 0 w 6385432"/>
              <a:gd name="connsiteY1" fmla="*/ 278664 h 5165710"/>
              <a:gd name="connsiteX2" fmla="*/ 169523 w 6385432"/>
              <a:gd name="connsiteY2" fmla="*/ 0 h 5165710"/>
              <a:gd name="connsiteX3" fmla="*/ 4851970 w 6385432"/>
              <a:gd name="connsiteY3" fmla="*/ 2039 h 5165710"/>
              <a:gd name="connsiteX4" fmla="*/ 6385432 w 6385432"/>
              <a:gd name="connsiteY4" fmla="*/ 2572845 h 5165710"/>
              <a:gd name="connsiteX5" fmla="*/ 6377748 w 6385432"/>
              <a:gd name="connsiteY5" fmla="*/ 5145539 h 5165710"/>
              <a:gd name="connsiteX6" fmla="*/ 3672968 w 6385432"/>
              <a:gd name="connsiteY6" fmla="*/ 5165710 h 5165710"/>
              <a:gd name="connsiteX7" fmla="*/ 2965437 w 6385432"/>
              <a:gd name="connsiteY7" fmla="*/ 4000618 h 5165710"/>
              <a:gd name="connsiteX8" fmla="*/ 2611972 w 6385432"/>
              <a:gd name="connsiteY8" fmla="*/ 4550987 h 5165710"/>
              <a:gd name="connsiteX0" fmla="*/ 2611972 w 6385432"/>
              <a:gd name="connsiteY0" fmla="*/ 4554592 h 5169315"/>
              <a:gd name="connsiteX1" fmla="*/ 0 w 6385432"/>
              <a:gd name="connsiteY1" fmla="*/ 282269 h 5169315"/>
              <a:gd name="connsiteX2" fmla="*/ 169523 w 6385432"/>
              <a:gd name="connsiteY2" fmla="*/ 3605 h 5169315"/>
              <a:gd name="connsiteX3" fmla="*/ 4857615 w 6385432"/>
              <a:gd name="connsiteY3" fmla="*/ 0 h 5169315"/>
              <a:gd name="connsiteX4" fmla="*/ 6385432 w 6385432"/>
              <a:gd name="connsiteY4" fmla="*/ 2576450 h 5169315"/>
              <a:gd name="connsiteX5" fmla="*/ 6377748 w 6385432"/>
              <a:gd name="connsiteY5" fmla="*/ 5149144 h 5169315"/>
              <a:gd name="connsiteX6" fmla="*/ 3672968 w 6385432"/>
              <a:gd name="connsiteY6" fmla="*/ 5169315 h 5169315"/>
              <a:gd name="connsiteX7" fmla="*/ 2965437 w 6385432"/>
              <a:gd name="connsiteY7" fmla="*/ 4004223 h 5169315"/>
              <a:gd name="connsiteX8" fmla="*/ 2611972 w 6385432"/>
              <a:gd name="connsiteY8" fmla="*/ 4554592 h 5169315"/>
              <a:gd name="connsiteX0" fmla="*/ 2442449 w 6215909"/>
              <a:gd name="connsiteY0" fmla="*/ 4554592 h 5169315"/>
              <a:gd name="connsiteX1" fmla="*/ 95766 w 6215909"/>
              <a:gd name="connsiteY1" fmla="*/ 502402 h 5169315"/>
              <a:gd name="connsiteX2" fmla="*/ 0 w 6215909"/>
              <a:gd name="connsiteY2" fmla="*/ 3605 h 5169315"/>
              <a:gd name="connsiteX3" fmla="*/ 4688092 w 6215909"/>
              <a:gd name="connsiteY3" fmla="*/ 0 h 5169315"/>
              <a:gd name="connsiteX4" fmla="*/ 6215909 w 6215909"/>
              <a:gd name="connsiteY4" fmla="*/ 2576450 h 5169315"/>
              <a:gd name="connsiteX5" fmla="*/ 6208225 w 6215909"/>
              <a:gd name="connsiteY5" fmla="*/ 5149144 h 5169315"/>
              <a:gd name="connsiteX6" fmla="*/ 3503445 w 6215909"/>
              <a:gd name="connsiteY6" fmla="*/ 5169315 h 5169315"/>
              <a:gd name="connsiteX7" fmla="*/ 2795914 w 6215909"/>
              <a:gd name="connsiteY7" fmla="*/ 4004223 h 5169315"/>
              <a:gd name="connsiteX8" fmla="*/ 2442449 w 6215909"/>
              <a:gd name="connsiteY8" fmla="*/ 4554592 h 5169315"/>
              <a:gd name="connsiteX0" fmla="*/ 2606328 w 6379788"/>
              <a:gd name="connsiteY0" fmla="*/ 4554592 h 5169315"/>
              <a:gd name="connsiteX1" fmla="*/ 0 w 6379788"/>
              <a:gd name="connsiteY1" fmla="*/ 242757 h 5169315"/>
              <a:gd name="connsiteX2" fmla="*/ 163879 w 6379788"/>
              <a:gd name="connsiteY2" fmla="*/ 3605 h 5169315"/>
              <a:gd name="connsiteX3" fmla="*/ 4851971 w 6379788"/>
              <a:gd name="connsiteY3" fmla="*/ 0 h 5169315"/>
              <a:gd name="connsiteX4" fmla="*/ 6379788 w 6379788"/>
              <a:gd name="connsiteY4" fmla="*/ 2576450 h 5169315"/>
              <a:gd name="connsiteX5" fmla="*/ 6372104 w 6379788"/>
              <a:gd name="connsiteY5" fmla="*/ 5149144 h 5169315"/>
              <a:gd name="connsiteX6" fmla="*/ 3667324 w 6379788"/>
              <a:gd name="connsiteY6" fmla="*/ 5169315 h 5169315"/>
              <a:gd name="connsiteX7" fmla="*/ 2959793 w 6379788"/>
              <a:gd name="connsiteY7" fmla="*/ 4004223 h 5169315"/>
              <a:gd name="connsiteX8" fmla="*/ 2606328 w 6379788"/>
              <a:gd name="connsiteY8" fmla="*/ 4554592 h 5169315"/>
              <a:gd name="connsiteX0" fmla="*/ 2606328 w 6379788"/>
              <a:gd name="connsiteY0" fmla="*/ 4554592 h 5169315"/>
              <a:gd name="connsiteX1" fmla="*/ 0 w 6379788"/>
              <a:gd name="connsiteY1" fmla="*/ 242757 h 5169315"/>
              <a:gd name="connsiteX2" fmla="*/ 163879 w 6379788"/>
              <a:gd name="connsiteY2" fmla="*/ 3605 h 5169315"/>
              <a:gd name="connsiteX3" fmla="*/ 4851971 w 6379788"/>
              <a:gd name="connsiteY3" fmla="*/ 0 h 5169315"/>
              <a:gd name="connsiteX4" fmla="*/ 6379788 w 6379788"/>
              <a:gd name="connsiteY4" fmla="*/ 2576450 h 5169315"/>
              <a:gd name="connsiteX5" fmla="*/ 6372104 w 6379788"/>
              <a:gd name="connsiteY5" fmla="*/ 5149144 h 5169315"/>
              <a:gd name="connsiteX6" fmla="*/ 3667324 w 6379788"/>
              <a:gd name="connsiteY6" fmla="*/ 5169315 h 5169315"/>
              <a:gd name="connsiteX7" fmla="*/ 2959793 w 6379788"/>
              <a:gd name="connsiteY7" fmla="*/ 3987289 h 5169315"/>
              <a:gd name="connsiteX8" fmla="*/ 2606328 w 6379788"/>
              <a:gd name="connsiteY8" fmla="*/ 4554592 h 5169315"/>
              <a:gd name="connsiteX0" fmla="*/ 2606328 w 6379788"/>
              <a:gd name="connsiteY0" fmla="*/ 4554592 h 5149144"/>
              <a:gd name="connsiteX1" fmla="*/ 0 w 6379788"/>
              <a:gd name="connsiteY1" fmla="*/ 242757 h 5149144"/>
              <a:gd name="connsiteX2" fmla="*/ 163879 w 6379788"/>
              <a:gd name="connsiteY2" fmla="*/ 3605 h 5149144"/>
              <a:gd name="connsiteX3" fmla="*/ 4851971 w 6379788"/>
              <a:gd name="connsiteY3" fmla="*/ 0 h 5149144"/>
              <a:gd name="connsiteX4" fmla="*/ 6379788 w 6379788"/>
              <a:gd name="connsiteY4" fmla="*/ 2576450 h 5149144"/>
              <a:gd name="connsiteX5" fmla="*/ 6372104 w 6379788"/>
              <a:gd name="connsiteY5" fmla="*/ 5149144 h 5149144"/>
              <a:gd name="connsiteX6" fmla="*/ 3701190 w 6379788"/>
              <a:gd name="connsiteY6" fmla="*/ 5090293 h 5149144"/>
              <a:gd name="connsiteX7" fmla="*/ 2959793 w 6379788"/>
              <a:gd name="connsiteY7" fmla="*/ 3987289 h 5149144"/>
              <a:gd name="connsiteX8" fmla="*/ 2606328 w 6379788"/>
              <a:gd name="connsiteY8" fmla="*/ 4554592 h 5149144"/>
              <a:gd name="connsiteX0" fmla="*/ 2606328 w 6379788"/>
              <a:gd name="connsiteY0" fmla="*/ 4554592 h 5149144"/>
              <a:gd name="connsiteX1" fmla="*/ 0 w 6379788"/>
              <a:gd name="connsiteY1" fmla="*/ 242757 h 5149144"/>
              <a:gd name="connsiteX2" fmla="*/ 163879 w 6379788"/>
              <a:gd name="connsiteY2" fmla="*/ 3605 h 5149144"/>
              <a:gd name="connsiteX3" fmla="*/ 4851971 w 6379788"/>
              <a:gd name="connsiteY3" fmla="*/ 0 h 5149144"/>
              <a:gd name="connsiteX4" fmla="*/ 6379788 w 6379788"/>
              <a:gd name="connsiteY4" fmla="*/ 2576450 h 5149144"/>
              <a:gd name="connsiteX5" fmla="*/ 6372104 w 6379788"/>
              <a:gd name="connsiteY5" fmla="*/ 5149144 h 5149144"/>
              <a:gd name="connsiteX6" fmla="*/ 3672968 w 6379788"/>
              <a:gd name="connsiteY6" fmla="*/ 5135448 h 5149144"/>
              <a:gd name="connsiteX7" fmla="*/ 2959793 w 6379788"/>
              <a:gd name="connsiteY7" fmla="*/ 3987289 h 5149144"/>
              <a:gd name="connsiteX8" fmla="*/ 2606328 w 6379788"/>
              <a:gd name="connsiteY8" fmla="*/ 4554592 h 5149144"/>
              <a:gd name="connsiteX0" fmla="*/ 2606328 w 6379788"/>
              <a:gd name="connsiteY0" fmla="*/ 4554592 h 5135448"/>
              <a:gd name="connsiteX1" fmla="*/ 0 w 6379788"/>
              <a:gd name="connsiteY1" fmla="*/ 242757 h 5135448"/>
              <a:gd name="connsiteX2" fmla="*/ 163879 w 6379788"/>
              <a:gd name="connsiteY2" fmla="*/ 3605 h 5135448"/>
              <a:gd name="connsiteX3" fmla="*/ 4851971 w 6379788"/>
              <a:gd name="connsiteY3" fmla="*/ 0 h 5135448"/>
              <a:gd name="connsiteX4" fmla="*/ 6379788 w 6379788"/>
              <a:gd name="connsiteY4" fmla="*/ 2576450 h 5135448"/>
              <a:gd name="connsiteX5" fmla="*/ 6377748 w 6379788"/>
              <a:gd name="connsiteY5" fmla="*/ 5120922 h 5135448"/>
              <a:gd name="connsiteX6" fmla="*/ 3672968 w 6379788"/>
              <a:gd name="connsiteY6" fmla="*/ 5135448 h 5135448"/>
              <a:gd name="connsiteX7" fmla="*/ 2959793 w 6379788"/>
              <a:gd name="connsiteY7" fmla="*/ 3987289 h 5135448"/>
              <a:gd name="connsiteX8" fmla="*/ 2606328 w 6379788"/>
              <a:gd name="connsiteY8" fmla="*/ 4554592 h 5135448"/>
              <a:gd name="connsiteX0" fmla="*/ 2606328 w 6379788"/>
              <a:gd name="connsiteY0" fmla="*/ 4554592 h 5135448"/>
              <a:gd name="connsiteX1" fmla="*/ 0 w 6379788"/>
              <a:gd name="connsiteY1" fmla="*/ 242757 h 5135448"/>
              <a:gd name="connsiteX2" fmla="*/ 163879 w 6379788"/>
              <a:gd name="connsiteY2" fmla="*/ 3605 h 5135448"/>
              <a:gd name="connsiteX3" fmla="*/ 4851971 w 6379788"/>
              <a:gd name="connsiteY3" fmla="*/ 0 h 5135448"/>
              <a:gd name="connsiteX4" fmla="*/ 6379788 w 6379788"/>
              <a:gd name="connsiteY4" fmla="*/ 2576450 h 5135448"/>
              <a:gd name="connsiteX5" fmla="*/ 6377748 w 6379788"/>
              <a:gd name="connsiteY5" fmla="*/ 5132211 h 5135448"/>
              <a:gd name="connsiteX6" fmla="*/ 3672968 w 6379788"/>
              <a:gd name="connsiteY6" fmla="*/ 5135448 h 5135448"/>
              <a:gd name="connsiteX7" fmla="*/ 2959793 w 6379788"/>
              <a:gd name="connsiteY7" fmla="*/ 3987289 h 5135448"/>
              <a:gd name="connsiteX8" fmla="*/ 2606328 w 6379788"/>
              <a:gd name="connsiteY8" fmla="*/ 4554592 h 5135448"/>
              <a:gd name="connsiteX0" fmla="*/ 2606328 w 6383869"/>
              <a:gd name="connsiteY0" fmla="*/ 4554592 h 5154788"/>
              <a:gd name="connsiteX1" fmla="*/ 0 w 6383869"/>
              <a:gd name="connsiteY1" fmla="*/ 242757 h 5154788"/>
              <a:gd name="connsiteX2" fmla="*/ 163879 w 6383869"/>
              <a:gd name="connsiteY2" fmla="*/ 3605 h 5154788"/>
              <a:gd name="connsiteX3" fmla="*/ 4851971 w 6383869"/>
              <a:gd name="connsiteY3" fmla="*/ 0 h 5154788"/>
              <a:gd name="connsiteX4" fmla="*/ 6379788 w 6383869"/>
              <a:gd name="connsiteY4" fmla="*/ 2576450 h 5154788"/>
              <a:gd name="connsiteX5" fmla="*/ 6383393 w 6383869"/>
              <a:gd name="connsiteY5" fmla="*/ 5154788 h 5154788"/>
              <a:gd name="connsiteX6" fmla="*/ 3672968 w 6383869"/>
              <a:gd name="connsiteY6" fmla="*/ 5135448 h 5154788"/>
              <a:gd name="connsiteX7" fmla="*/ 2959793 w 6383869"/>
              <a:gd name="connsiteY7" fmla="*/ 3987289 h 5154788"/>
              <a:gd name="connsiteX8" fmla="*/ 2606328 w 6383869"/>
              <a:gd name="connsiteY8" fmla="*/ 4554592 h 5154788"/>
              <a:gd name="connsiteX0" fmla="*/ 2606328 w 6383869"/>
              <a:gd name="connsiteY0" fmla="*/ 4554592 h 5135448"/>
              <a:gd name="connsiteX1" fmla="*/ 0 w 6383869"/>
              <a:gd name="connsiteY1" fmla="*/ 242757 h 5135448"/>
              <a:gd name="connsiteX2" fmla="*/ 163879 w 6383869"/>
              <a:gd name="connsiteY2" fmla="*/ 3605 h 5135448"/>
              <a:gd name="connsiteX3" fmla="*/ 4851971 w 6383869"/>
              <a:gd name="connsiteY3" fmla="*/ 0 h 5135448"/>
              <a:gd name="connsiteX4" fmla="*/ 6379788 w 6383869"/>
              <a:gd name="connsiteY4" fmla="*/ 2576450 h 5135448"/>
              <a:gd name="connsiteX5" fmla="*/ 6383393 w 6383869"/>
              <a:gd name="connsiteY5" fmla="*/ 5132210 h 5135448"/>
              <a:gd name="connsiteX6" fmla="*/ 3672968 w 6383869"/>
              <a:gd name="connsiteY6" fmla="*/ 5135448 h 5135448"/>
              <a:gd name="connsiteX7" fmla="*/ 2959793 w 6383869"/>
              <a:gd name="connsiteY7" fmla="*/ 3987289 h 5135448"/>
              <a:gd name="connsiteX8" fmla="*/ 2606328 w 6383869"/>
              <a:gd name="connsiteY8" fmla="*/ 4554592 h 5135448"/>
              <a:gd name="connsiteX0" fmla="*/ 2606328 w 6389344"/>
              <a:gd name="connsiteY0" fmla="*/ 4554592 h 5137854"/>
              <a:gd name="connsiteX1" fmla="*/ 0 w 6389344"/>
              <a:gd name="connsiteY1" fmla="*/ 242757 h 5137854"/>
              <a:gd name="connsiteX2" fmla="*/ 163879 w 6389344"/>
              <a:gd name="connsiteY2" fmla="*/ 3605 h 5137854"/>
              <a:gd name="connsiteX3" fmla="*/ 4851971 w 6389344"/>
              <a:gd name="connsiteY3" fmla="*/ 0 h 5137854"/>
              <a:gd name="connsiteX4" fmla="*/ 6379788 w 6389344"/>
              <a:gd name="connsiteY4" fmla="*/ 2576450 h 5137854"/>
              <a:gd name="connsiteX5" fmla="*/ 6389037 w 6389344"/>
              <a:gd name="connsiteY5" fmla="*/ 5137854 h 5137854"/>
              <a:gd name="connsiteX6" fmla="*/ 3672968 w 6389344"/>
              <a:gd name="connsiteY6" fmla="*/ 5135448 h 5137854"/>
              <a:gd name="connsiteX7" fmla="*/ 2959793 w 6389344"/>
              <a:gd name="connsiteY7" fmla="*/ 3987289 h 5137854"/>
              <a:gd name="connsiteX8" fmla="*/ 2606328 w 6389344"/>
              <a:gd name="connsiteY8" fmla="*/ 4554592 h 5137854"/>
              <a:gd name="connsiteX0" fmla="*/ 2606328 w 6389513"/>
              <a:gd name="connsiteY0" fmla="*/ 4554592 h 5137854"/>
              <a:gd name="connsiteX1" fmla="*/ 0 w 6389513"/>
              <a:gd name="connsiteY1" fmla="*/ 242757 h 5137854"/>
              <a:gd name="connsiteX2" fmla="*/ 163879 w 6389513"/>
              <a:gd name="connsiteY2" fmla="*/ 3605 h 5137854"/>
              <a:gd name="connsiteX3" fmla="*/ 4851971 w 6389513"/>
              <a:gd name="connsiteY3" fmla="*/ 0 h 5137854"/>
              <a:gd name="connsiteX4" fmla="*/ 6385432 w 6389513"/>
              <a:gd name="connsiteY4" fmla="*/ 2559517 h 5137854"/>
              <a:gd name="connsiteX5" fmla="*/ 6389037 w 6389513"/>
              <a:gd name="connsiteY5" fmla="*/ 5137854 h 5137854"/>
              <a:gd name="connsiteX6" fmla="*/ 3672968 w 6389513"/>
              <a:gd name="connsiteY6" fmla="*/ 5135448 h 5137854"/>
              <a:gd name="connsiteX7" fmla="*/ 2959793 w 6389513"/>
              <a:gd name="connsiteY7" fmla="*/ 3987289 h 5137854"/>
              <a:gd name="connsiteX8" fmla="*/ 2606328 w 6389513"/>
              <a:gd name="connsiteY8" fmla="*/ 4554592 h 5137854"/>
              <a:gd name="connsiteX0" fmla="*/ 2606328 w 6389513"/>
              <a:gd name="connsiteY0" fmla="*/ 4550987 h 5134249"/>
              <a:gd name="connsiteX1" fmla="*/ 0 w 6389513"/>
              <a:gd name="connsiteY1" fmla="*/ 239152 h 5134249"/>
              <a:gd name="connsiteX2" fmla="*/ 163879 w 6389513"/>
              <a:gd name="connsiteY2" fmla="*/ 0 h 5134249"/>
              <a:gd name="connsiteX3" fmla="*/ 4750371 w 6389513"/>
              <a:gd name="connsiteY3" fmla="*/ 7684 h 5134249"/>
              <a:gd name="connsiteX4" fmla="*/ 6385432 w 6389513"/>
              <a:gd name="connsiteY4" fmla="*/ 2555912 h 5134249"/>
              <a:gd name="connsiteX5" fmla="*/ 6389037 w 6389513"/>
              <a:gd name="connsiteY5" fmla="*/ 5134249 h 5134249"/>
              <a:gd name="connsiteX6" fmla="*/ 3672968 w 6389513"/>
              <a:gd name="connsiteY6" fmla="*/ 5131843 h 5134249"/>
              <a:gd name="connsiteX7" fmla="*/ 2959793 w 6389513"/>
              <a:gd name="connsiteY7" fmla="*/ 3983684 h 5134249"/>
              <a:gd name="connsiteX8" fmla="*/ 2606328 w 6389513"/>
              <a:gd name="connsiteY8" fmla="*/ 4550987 h 5134249"/>
              <a:gd name="connsiteX0" fmla="*/ 2606328 w 6389513"/>
              <a:gd name="connsiteY0" fmla="*/ 4565880 h 5149142"/>
              <a:gd name="connsiteX1" fmla="*/ 0 w 6389513"/>
              <a:gd name="connsiteY1" fmla="*/ 254045 h 5149142"/>
              <a:gd name="connsiteX2" fmla="*/ 163879 w 6389513"/>
              <a:gd name="connsiteY2" fmla="*/ 14893 h 5149142"/>
              <a:gd name="connsiteX3" fmla="*/ 4829393 w 6389513"/>
              <a:gd name="connsiteY3" fmla="*/ 0 h 5149142"/>
              <a:gd name="connsiteX4" fmla="*/ 6385432 w 6389513"/>
              <a:gd name="connsiteY4" fmla="*/ 2570805 h 5149142"/>
              <a:gd name="connsiteX5" fmla="*/ 6389037 w 6389513"/>
              <a:gd name="connsiteY5" fmla="*/ 5149142 h 5149142"/>
              <a:gd name="connsiteX6" fmla="*/ 3672968 w 6389513"/>
              <a:gd name="connsiteY6" fmla="*/ 5146736 h 5149142"/>
              <a:gd name="connsiteX7" fmla="*/ 2959793 w 6389513"/>
              <a:gd name="connsiteY7" fmla="*/ 3998577 h 5149142"/>
              <a:gd name="connsiteX8" fmla="*/ 2606328 w 6389513"/>
              <a:gd name="connsiteY8" fmla="*/ 4565880 h 5149142"/>
              <a:gd name="connsiteX0" fmla="*/ 2606328 w 6389513"/>
              <a:gd name="connsiteY0" fmla="*/ 4565880 h 5149142"/>
              <a:gd name="connsiteX1" fmla="*/ 0 w 6389513"/>
              <a:gd name="connsiteY1" fmla="*/ 254045 h 5149142"/>
              <a:gd name="connsiteX2" fmla="*/ 152590 w 6389513"/>
              <a:gd name="connsiteY2" fmla="*/ 9248 h 5149142"/>
              <a:gd name="connsiteX3" fmla="*/ 4829393 w 6389513"/>
              <a:gd name="connsiteY3" fmla="*/ 0 h 5149142"/>
              <a:gd name="connsiteX4" fmla="*/ 6385432 w 6389513"/>
              <a:gd name="connsiteY4" fmla="*/ 2570805 h 5149142"/>
              <a:gd name="connsiteX5" fmla="*/ 6389037 w 6389513"/>
              <a:gd name="connsiteY5" fmla="*/ 5149142 h 5149142"/>
              <a:gd name="connsiteX6" fmla="*/ 3672968 w 6389513"/>
              <a:gd name="connsiteY6" fmla="*/ 5146736 h 5149142"/>
              <a:gd name="connsiteX7" fmla="*/ 2959793 w 6389513"/>
              <a:gd name="connsiteY7" fmla="*/ 3998577 h 5149142"/>
              <a:gd name="connsiteX8" fmla="*/ 2606328 w 6389513"/>
              <a:gd name="connsiteY8" fmla="*/ 4565880 h 5149142"/>
              <a:gd name="connsiteX0" fmla="*/ 2600684 w 6383869"/>
              <a:gd name="connsiteY0" fmla="*/ 4565880 h 5149142"/>
              <a:gd name="connsiteX1" fmla="*/ 0 w 6383869"/>
              <a:gd name="connsiteY1" fmla="*/ 265334 h 5149142"/>
              <a:gd name="connsiteX2" fmla="*/ 146946 w 6383869"/>
              <a:gd name="connsiteY2" fmla="*/ 9248 h 5149142"/>
              <a:gd name="connsiteX3" fmla="*/ 4823749 w 6383869"/>
              <a:gd name="connsiteY3" fmla="*/ 0 h 5149142"/>
              <a:gd name="connsiteX4" fmla="*/ 6379788 w 6383869"/>
              <a:gd name="connsiteY4" fmla="*/ 2570805 h 5149142"/>
              <a:gd name="connsiteX5" fmla="*/ 6383393 w 6383869"/>
              <a:gd name="connsiteY5" fmla="*/ 5149142 h 5149142"/>
              <a:gd name="connsiteX6" fmla="*/ 3667324 w 6383869"/>
              <a:gd name="connsiteY6" fmla="*/ 5146736 h 5149142"/>
              <a:gd name="connsiteX7" fmla="*/ 2954149 w 6383869"/>
              <a:gd name="connsiteY7" fmla="*/ 3998577 h 5149142"/>
              <a:gd name="connsiteX8" fmla="*/ 2600684 w 6383869"/>
              <a:gd name="connsiteY8" fmla="*/ 4565880 h 5149142"/>
              <a:gd name="connsiteX0" fmla="*/ 2600684 w 6383869"/>
              <a:gd name="connsiteY0" fmla="*/ 4565880 h 5149142"/>
              <a:gd name="connsiteX1" fmla="*/ 0 w 6383869"/>
              <a:gd name="connsiteY1" fmla="*/ 265334 h 5149142"/>
              <a:gd name="connsiteX2" fmla="*/ 158235 w 6383869"/>
              <a:gd name="connsiteY2" fmla="*/ 9248 h 5149142"/>
              <a:gd name="connsiteX3" fmla="*/ 4823749 w 6383869"/>
              <a:gd name="connsiteY3" fmla="*/ 0 h 5149142"/>
              <a:gd name="connsiteX4" fmla="*/ 6379788 w 6383869"/>
              <a:gd name="connsiteY4" fmla="*/ 2570805 h 5149142"/>
              <a:gd name="connsiteX5" fmla="*/ 6383393 w 6383869"/>
              <a:gd name="connsiteY5" fmla="*/ 5149142 h 5149142"/>
              <a:gd name="connsiteX6" fmla="*/ 3667324 w 6383869"/>
              <a:gd name="connsiteY6" fmla="*/ 5146736 h 5149142"/>
              <a:gd name="connsiteX7" fmla="*/ 2954149 w 6383869"/>
              <a:gd name="connsiteY7" fmla="*/ 3998577 h 5149142"/>
              <a:gd name="connsiteX8" fmla="*/ 2600684 w 6383869"/>
              <a:gd name="connsiteY8" fmla="*/ 4565880 h 5149142"/>
              <a:gd name="connsiteX0" fmla="*/ 2600684 w 6383869"/>
              <a:gd name="connsiteY0" fmla="*/ 4565880 h 5149142"/>
              <a:gd name="connsiteX1" fmla="*/ 0 w 6383869"/>
              <a:gd name="connsiteY1" fmla="*/ 265334 h 5149142"/>
              <a:gd name="connsiteX2" fmla="*/ 180812 w 6383869"/>
              <a:gd name="connsiteY2" fmla="*/ 9248 h 5149142"/>
              <a:gd name="connsiteX3" fmla="*/ 4823749 w 6383869"/>
              <a:gd name="connsiteY3" fmla="*/ 0 h 5149142"/>
              <a:gd name="connsiteX4" fmla="*/ 6379788 w 6383869"/>
              <a:gd name="connsiteY4" fmla="*/ 2570805 h 5149142"/>
              <a:gd name="connsiteX5" fmla="*/ 6383393 w 6383869"/>
              <a:gd name="connsiteY5" fmla="*/ 5149142 h 5149142"/>
              <a:gd name="connsiteX6" fmla="*/ 3667324 w 6383869"/>
              <a:gd name="connsiteY6" fmla="*/ 5146736 h 5149142"/>
              <a:gd name="connsiteX7" fmla="*/ 2954149 w 6383869"/>
              <a:gd name="connsiteY7" fmla="*/ 3998577 h 5149142"/>
              <a:gd name="connsiteX8" fmla="*/ 2600684 w 6383869"/>
              <a:gd name="connsiteY8" fmla="*/ 4565880 h 5149142"/>
              <a:gd name="connsiteX0" fmla="*/ 2600684 w 6383869"/>
              <a:gd name="connsiteY0" fmla="*/ 4565880 h 5149142"/>
              <a:gd name="connsiteX1" fmla="*/ 0 w 6383869"/>
              <a:gd name="connsiteY1" fmla="*/ 265334 h 5149142"/>
              <a:gd name="connsiteX2" fmla="*/ 158234 w 6383869"/>
              <a:gd name="connsiteY2" fmla="*/ 9248 h 5149142"/>
              <a:gd name="connsiteX3" fmla="*/ 4823749 w 6383869"/>
              <a:gd name="connsiteY3" fmla="*/ 0 h 5149142"/>
              <a:gd name="connsiteX4" fmla="*/ 6379788 w 6383869"/>
              <a:gd name="connsiteY4" fmla="*/ 2570805 h 5149142"/>
              <a:gd name="connsiteX5" fmla="*/ 6383393 w 6383869"/>
              <a:gd name="connsiteY5" fmla="*/ 5149142 h 5149142"/>
              <a:gd name="connsiteX6" fmla="*/ 3667324 w 6383869"/>
              <a:gd name="connsiteY6" fmla="*/ 5146736 h 5149142"/>
              <a:gd name="connsiteX7" fmla="*/ 2954149 w 6383869"/>
              <a:gd name="connsiteY7" fmla="*/ 3998577 h 5149142"/>
              <a:gd name="connsiteX8" fmla="*/ 2600684 w 6383869"/>
              <a:gd name="connsiteY8" fmla="*/ 4565880 h 5149142"/>
              <a:gd name="connsiteX0" fmla="*/ 2573591 w 6383869"/>
              <a:gd name="connsiteY0" fmla="*/ 4396547 h 5149142"/>
              <a:gd name="connsiteX1" fmla="*/ 0 w 6383869"/>
              <a:gd name="connsiteY1" fmla="*/ 265334 h 5149142"/>
              <a:gd name="connsiteX2" fmla="*/ 158234 w 6383869"/>
              <a:gd name="connsiteY2" fmla="*/ 9248 h 5149142"/>
              <a:gd name="connsiteX3" fmla="*/ 4823749 w 6383869"/>
              <a:gd name="connsiteY3" fmla="*/ 0 h 5149142"/>
              <a:gd name="connsiteX4" fmla="*/ 6379788 w 6383869"/>
              <a:gd name="connsiteY4" fmla="*/ 2570805 h 5149142"/>
              <a:gd name="connsiteX5" fmla="*/ 6383393 w 6383869"/>
              <a:gd name="connsiteY5" fmla="*/ 5149142 h 5149142"/>
              <a:gd name="connsiteX6" fmla="*/ 3667324 w 6383869"/>
              <a:gd name="connsiteY6" fmla="*/ 5146736 h 5149142"/>
              <a:gd name="connsiteX7" fmla="*/ 2954149 w 6383869"/>
              <a:gd name="connsiteY7" fmla="*/ 3998577 h 5149142"/>
              <a:gd name="connsiteX8" fmla="*/ 2573591 w 6383869"/>
              <a:gd name="connsiteY8" fmla="*/ 4396547 h 5149142"/>
              <a:gd name="connsiteX0" fmla="*/ 2593911 w 6383869"/>
              <a:gd name="connsiteY0" fmla="*/ 4552334 h 5149142"/>
              <a:gd name="connsiteX1" fmla="*/ 0 w 6383869"/>
              <a:gd name="connsiteY1" fmla="*/ 265334 h 5149142"/>
              <a:gd name="connsiteX2" fmla="*/ 158234 w 6383869"/>
              <a:gd name="connsiteY2" fmla="*/ 9248 h 5149142"/>
              <a:gd name="connsiteX3" fmla="*/ 4823749 w 6383869"/>
              <a:gd name="connsiteY3" fmla="*/ 0 h 5149142"/>
              <a:gd name="connsiteX4" fmla="*/ 6379788 w 6383869"/>
              <a:gd name="connsiteY4" fmla="*/ 2570805 h 5149142"/>
              <a:gd name="connsiteX5" fmla="*/ 6383393 w 6383869"/>
              <a:gd name="connsiteY5" fmla="*/ 5149142 h 5149142"/>
              <a:gd name="connsiteX6" fmla="*/ 3667324 w 6383869"/>
              <a:gd name="connsiteY6" fmla="*/ 5146736 h 5149142"/>
              <a:gd name="connsiteX7" fmla="*/ 2954149 w 6383869"/>
              <a:gd name="connsiteY7" fmla="*/ 3998577 h 5149142"/>
              <a:gd name="connsiteX8" fmla="*/ 2593911 w 6383869"/>
              <a:gd name="connsiteY8" fmla="*/ 4552334 h 5149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3869" h="5149142">
                <a:moveTo>
                  <a:pt x="2593911" y="4552334"/>
                </a:moveTo>
                <a:lnTo>
                  <a:pt x="0" y="265334"/>
                </a:lnTo>
                <a:lnTo>
                  <a:pt x="158234" y="9248"/>
                </a:lnTo>
                <a:lnTo>
                  <a:pt x="4823749" y="0"/>
                </a:lnTo>
                <a:lnTo>
                  <a:pt x="6379788" y="2570805"/>
                </a:lnTo>
                <a:cubicBezTo>
                  <a:pt x="6377227" y="3428370"/>
                  <a:pt x="6385954" y="4291577"/>
                  <a:pt x="6383393" y="5149142"/>
                </a:cubicBezTo>
                <a:lnTo>
                  <a:pt x="3667324" y="5146736"/>
                </a:lnTo>
                <a:lnTo>
                  <a:pt x="2954149" y="3998577"/>
                </a:lnTo>
                <a:lnTo>
                  <a:pt x="2593911" y="4552334"/>
                </a:lnTo>
                <a:close/>
              </a:path>
            </a:pathLst>
          </a:custGeom>
          <a:noFill/>
        </p:spPr>
        <p:txBody>
          <a:bodyPr/>
          <a:lstStyle/>
          <a:p>
            <a:endParaRPr lang="de-DE" dirty="0"/>
          </a:p>
        </p:txBody>
      </p:sp>
      <p:sp>
        <p:nvSpPr>
          <p:cNvPr id="2" name="TextBox 1">
            <a:extLst>
              <a:ext uri="{FF2B5EF4-FFF2-40B4-BE49-F238E27FC236}">
                <a16:creationId xmlns:a16="http://schemas.microsoft.com/office/drawing/2014/main" id="{78F04791-290B-104C-A05F-F0E6D305BB96}"/>
              </a:ext>
            </a:extLst>
          </p:cNvPr>
          <p:cNvSpPr txBox="1"/>
          <p:nvPr userDrawn="1"/>
        </p:nvSpPr>
        <p:spPr>
          <a:xfrm>
            <a:off x="523177" y="4868733"/>
            <a:ext cx="3877838" cy="215444"/>
          </a:xfrm>
          <a:prstGeom prst="rect">
            <a:avLst/>
          </a:prstGeom>
          <a:noFill/>
        </p:spPr>
        <p:txBody>
          <a:bodyPr wrap="square" rtlCol="0">
            <a:spAutoFit/>
          </a:bodyPr>
          <a:lstStyle/>
          <a:p>
            <a:pPr algn="l"/>
            <a:r>
              <a:rPr lang="en-GB" sz="800" dirty="0">
                <a:solidFill>
                  <a:schemeClr val="bg1"/>
                </a:solidFill>
              </a:rPr>
              <a:t>© Copyright 2020 </a:t>
            </a:r>
            <a:r>
              <a:rPr lang="de-CH" sz="800" b="0" i="0" kern="1200" dirty="0">
                <a:solidFill>
                  <a:schemeClr val="bg1"/>
                </a:solidFill>
                <a:effectLst/>
                <a:latin typeface="+mn-lt"/>
                <a:ea typeface="+mn-ea"/>
                <a:cs typeface="+mn-cs"/>
              </a:rPr>
              <a:t>Acheron Software </a:t>
            </a:r>
            <a:r>
              <a:rPr lang="de-CH" sz="800" b="0" i="0" kern="1200" dirty="0" err="1">
                <a:solidFill>
                  <a:schemeClr val="bg1"/>
                </a:solidFill>
                <a:effectLst/>
                <a:latin typeface="+mn-lt"/>
                <a:ea typeface="+mn-ea"/>
                <a:cs typeface="+mn-cs"/>
              </a:rPr>
              <a:t>Consultancy</a:t>
            </a:r>
            <a:r>
              <a:rPr lang="de-CH" sz="800" b="0" i="0" kern="1200" dirty="0">
                <a:solidFill>
                  <a:schemeClr val="bg1"/>
                </a:solidFill>
                <a:effectLst/>
                <a:latin typeface="+mn-lt"/>
                <a:ea typeface="+mn-ea"/>
                <a:cs typeface="+mn-cs"/>
              </a:rPr>
              <a:t> </a:t>
            </a:r>
            <a:r>
              <a:rPr lang="de-CH" sz="800" b="0" i="0" kern="1200" dirty="0" err="1">
                <a:solidFill>
                  <a:schemeClr val="bg1"/>
                </a:solidFill>
                <a:effectLst/>
                <a:latin typeface="+mn-lt"/>
                <a:ea typeface="+mn-ea"/>
                <a:cs typeface="+mn-cs"/>
              </a:rPr>
              <a:t>Pvt</a:t>
            </a:r>
            <a:r>
              <a:rPr lang="de-CH" sz="800" b="0" i="0" kern="1200" dirty="0">
                <a:solidFill>
                  <a:schemeClr val="bg1"/>
                </a:solidFill>
                <a:effectLst/>
                <a:latin typeface="+mn-lt"/>
                <a:ea typeface="+mn-ea"/>
                <a:cs typeface="+mn-cs"/>
              </a:rPr>
              <a:t>. Ltd</a:t>
            </a:r>
            <a:r>
              <a:rPr lang="en-GB" sz="800" dirty="0">
                <a:solidFill>
                  <a:schemeClr val="bg1"/>
                </a:solidFill>
              </a:rPr>
              <a:t>.  All rights reserved.</a:t>
            </a:r>
          </a:p>
        </p:txBody>
      </p:sp>
    </p:spTree>
    <p:extLst>
      <p:ext uri="{BB962C8B-B14F-4D97-AF65-F5344CB8AC3E}">
        <p14:creationId xmlns:p14="http://schemas.microsoft.com/office/powerpoint/2010/main" val="392537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FCB76FB-80F7-D245-9CFF-8276D710F9A4}"/>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9144000" cy="5146357"/>
          </a:xfrm>
          <a:prstGeom prst="rect">
            <a:avLst/>
          </a:prstGeom>
          <a:noFill/>
        </p:spPr>
      </p:pic>
      <p:sp>
        <p:nvSpPr>
          <p:cNvPr id="7" name="Text Placeholder 3">
            <a:extLst>
              <a:ext uri="{FF2B5EF4-FFF2-40B4-BE49-F238E27FC236}">
                <a16:creationId xmlns:a16="http://schemas.microsoft.com/office/drawing/2014/main" id="{2DD4E974-B225-684E-A1E6-A99C771F2947}"/>
              </a:ext>
            </a:extLst>
          </p:cNvPr>
          <p:cNvSpPr>
            <a:spLocks noGrp="1"/>
          </p:cNvSpPr>
          <p:nvPr>
            <p:ph type="body" sz="half" idx="2" hasCustomPrompt="1"/>
          </p:nvPr>
        </p:nvSpPr>
        <p:spPr>
          <a:xfrm>
            <a:off x="6393709" y="4029671"/>
            <a:ext cx="2108827" cy="862370"/>
          </a:xfrm>
        </p:spPr>
        <p:txBody>
          <a:bodyPr>
            <a:normAutofit/>
          </a:bodyPr>
          <a:lstStyle>
            <a:lvl1pPr marL="0" indent="0">
              <a:buNone/>
              <a:defRPr sz="2000">
                <a:solidFill>
                  <a:schemeClr val="bg1"/>
                </a:solidFill>
                <a:latin typeface="AllerMod" pitchFamily="2" charset="77"/>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dirty="0"/>
              <a:t>Click to edit text </a:t>
            </a:r>
          </a:p>
        </p:txBody>
      </p:sp>
      <p:sp>
        <p:nvSpPr>
          <p:cNvPr id="3" name="Picture Placeholder 2">
            <a:extLst>
              <a:ext uri="{FF2B5EF4-FFF2-40B4-BE49-F238E27FC236}">
                <a16:creationId xmlns:a16="http://schemas.microsoft.com/office/drawing/2014/main" id="{397CCF1D-408D-DD47-B997-039567E04E3C}"/>
              </a:ext>
            </a:extLst>
          </p:cNvPr>
          <p:cNvSpPr>
            <a:spLocks noGrp="1"/>
          </p:cNvSpPr>
          <p:nvPr>
            <p:ph type="pic" sz="quarter" idx="10"/>
          </p:nvPr>
        </p:nvSpPr>
        <p:spPr>
          <a:xfrm>
            <a:off x="-2289" y="-2751"/>
            <a:ext cx="8180917" cy="5150047"/>
          </a:xfrm>
          <a:custGeom>
            <a:avLst/>
            <a:gdLst>
              <a:gd name="connsiteX0" fmla="*/ 0 w 8201025"/>
              <a:gd name="connsiteY0" fmla="*/ 0 h 5143500"/>
              <a:gd name="connsiteX1" fmla="*/ 7343758 w 8201025"/>
              <a:gd name="connsiteY1" fmla="*/ 0 h 5143500"/>
              <a:gd name="connsiteX2" fmla="*/ 8201025 w 8201025"/>
              <a:gd name="connsiteY2" fmla="*/ 857267 h 5143500"/>
              <a:gd name="connsiteX3" fmla="*/ 8201025 w 8201025"/>
              <a:gd name="connsiteY3" fmla="*/ 5143500 h 5143500"/>
              <a:gd name="connsiteX4" fmla="*/ 0 w 8201025"/>
              <a:gd name="connsiteY4" fmla="*/ 5143500 h 5143500"/>
              <a:gd name="connsiteX5" fmla="*/ 0 w 8201025"/>
              <a:gd name="connsiteY5" fmla="*/ 0 h 5143500"/>
              <a:gd name="connsiteX0" fmla="*/ 1834444 w 8201025"/>
              <a:gd name="connsiteY0" fmla="*/ 11289 h 5143500"/>
              <a:gd name="connsiteX1" fmla="*/ 7343758 w 8201025"/>
              <a:gd name="connsiteY1" fmla="*/ 0 h 5143500"/>
              <a:gd name="connsiteX2" fmla="*/ 8201025 w 8201025"/>
              <a:gd name="connsiteY2" fmla="*/ 857267 h 5143500"/>
              <a:gd name="connsiteX3" fmla="*/ 8201025 w 8201025"/>
              <a:gd name="connsiteY3" fmla="*/ 5143500 h 5143500"/>
              <a:gd name="connsiteX4" fmla="*/ 0 w 8201025"/>
              <a:gd name="connsiteY4" fmla="*/ 5143500 h 5143500"/>
              <a:gd name="connsiteX5" fmla="*/ 1834444 w 8201025"/>
              <a:gd name="connsiteY5" fmla="*/ 11289 h 5143500"/>
              <a:gd name="connsiteX0" fmla="*/ 1834444 w 8201025"/>
              <a:gd name="connsiteY0" fmla="*/ 11289 h 5143500"/>
              <a:gd name="connsiteX1" fmla="*/ 7343758 w 8201025"/>
              <a:gd name="connsiteY1" fmla="*/ 0 h 5143500"/>
              <a:gd name="connsiteX2" fmla="*/ 8201025 w 8201025"/>
              <a:gd name="connsiteY2" fmla="*/ 857267 h 5143500"/>
              <a:gd name="connsiteX3" fmla="*/ 8201025 w 8201025"/>
              <a:gd name="connsiteY3" fmla="*/ 5143500 h 5143500"/>
              <a:gd name="connsiteX4" fmla="*/ 0 w 8201025"/>
              <a:gd name="connsiteY4" fmla="*/ 5143500 h 5143500"/>
              <a:gd name="connsiteX5" fmla="*/ 1501422 w 8201025"/>
              <a:gd name="connsiteY5" fmla="*/ 925689 h 5143500"/>
              <a:gd name="connsiteX6" fmla="*/ 1834444 w 8201025"/>
              <a:gd name="connsiteY6" fmla="*/ 11289 h 5143500"/>
              <a:gd name="connsiteX0" fmla="*/ 1834444 w 8201025"/>
              <a:gd name="connsiteY0" fmla="*/ 11289 h 5143500"/>
              <a:gd name="connsiteX1" fmla="*/ 7343758 w 8201025"/>
              <a:gd name="connsiteY1" fmla="*/ 0 h 5143500"/>
              <a:gd name="connsiteX2" fmla="*/ 8201025 w 8201025"/>
              <a:gd name="connsiteY2" fmla="*/ 857267 h 5143500"/>
              <a:gd name="connsiteX3" fmla="*/ 8201025 w 8201025"/>
              <a:gd name="connsiteY3" fmla="*/ 5143500 h 5143500"/>
              <a:gd name="connsiteX4" fmla="*/ 0 w 8201025"/>
              <a:gd name="connsiteY4" fmla="*/ 5143500 h 5143500"/>
              <a:gd name="connsiteX5" fmla="*/ 1546578 w 8201025"/>
              <a:gd name="connsiteY5" fmla="*/ 524933 h 5143500"/>
              <a:gd name="connsiteX6" fmla="*/ 1834444 w 8201025"/>
              <a:gd name="connsiteY6" fmla="*/ 11289 h 5143500"/>
              <a:gd name="connsiteX0" fmla="*/ 1834444 w 8201025"/>
              <a:gd name="connsiteY0" fmla="*/ 11289 h 5143500"/>
              <a:gd name="connsiteX1" fmla="*/ 7343758 w 8201025"/>
              <a:gd name="connsiteY1" fmla="*/ 0 h 5143500"/>
              <a:gd name="connsiteX2" fmla="*/ 8201025 w 8201025"/>
              <a:gd name="connsiteY2" fmla="*/ 857267 h 5143500"/>
              <a:gd name="connsiteX3" fmla="*/ 8201025 w 8201025"/>
              <a:gd name="connsiteY3" fmla="*/ 5143500 h 5143500"/>
              <a:gd name="connsiteX4" fmla="*/ 0 w 8201025"/>
              <a:gd name="connsiteY4" fmla="*/ 5143500 h 5143500"/>
              <a:gd name="connsiteX5" fmla="*/ 1349022 w 8201025"/>
              <a:gd name="connsiteY5" fmla="*/ 1095022 h 5143500"/>
              <a:gd name="connsiteX6" fmla="*/ 1546578 w 8201025"/>
              <a:gd name="connsiteY6" fmla="*/ 524933 h 5143500"/>
              <a:gd name="connsiteX7" fmla="*/ 1834444 w 8201025"/>
              <a:gd name="connsiteY7" fmla="*/ 11289 h 5143500"/>
              <a:gd name="connsiteX0" fmla="*/ 1834444 w 8201025"/>
              <a:gd name="connsiteY0" fmla="*/ 11289 h 5143500"/>
              <a:gd name="connsiteX1" fmla="*/ 7343758 w 8201025"/>
              <a:gd name="connsiteY1" fmla="*/ 0 h 5143500"/>
              <a:gd name="connsiteX2" fmla="*/ 8201025 w 8201025"/>
              <a:gd name="connsiteY2" fmla="*/ 857267 h 5143500"/>
              <a:gd name="connsiteX3" fmla="*/ 8201025 w 8201025"/>
              <a:gd name="connsiteY3" fmla="*/ 5143500 h 5143500"/>
              <a:gd name="connsiteX4" fmla="*/ 0 w 8201025"/>
              <a:gd name="connsiteY4" fmla="*/ 5143500 h 5143500"/>
              <a:gd name="connsiteX5" fmla="*/ 1382889 w 8201025"/>
              <a:gd name="connsiteY5" fmla="*/ 259644 h 5143500"/>
              <a:gd name="connsiteX6" fmla="*/ 1546578 w 8201025"/>
              <a:gd name="connsiteY6" fmla="*/ 524933 h 5143500"/>
              <a:gd name="connsiteX7" fmla="*/ 1834444 w 8201025"/>
              <a:gd name="connsiteY7" fmla="*/ 11289 h 5143500"/>
              <a:gd name="connsiteX0" fmla="*/ 1834444 w 8201025"/>
              <a:gd name="connsiteY0" fmla="*/ 11289 h 5143500"/>
              <a:gd name="connsiteX1" fmla="*/ 7343758 w 8201025"/>
              <a:gd name="connsiteY1" fmla="*/ 0 h 5143500"/>
              <a:gd name="connsiteX2" fmla="*/ 8201025 w 8201025"/>
              <a:gd name="connsiteY2" fmla="*/ 857267 h 5143500"/>
              <a:gd name="connsiteX3" fmla="*/ 8201025 w 8201025"/>
              <a:gd name="connsiteY3" fmla="*/ 5143500 h 5143500"/>
              <a:gd name="connsiteX4" fmla="*/ 0 w 8201025"/>
              <a:gd name="connsiteY4" fmla="*/ 5143500 h 5143500"/>
              <a:gd name="connsiteX5" fmla="*/ 508000 w 8201025"/>
              <a:gd name="connsiteY5" fmla="*/ 3330222 h 5143500"/>
              <a:gd name="connsiteX6" fmla="*/ 1382889 w 8201025"/>
              <a:gd name="connsiteY6" fmla="*/ 259644 h 5143500"/>
              <a:gd name="connsiteX7" fmla="*/ 1546578 w 8201025"/>
              <a:gd name="connsiteY7" fmla="*/ 524933 h 5143500"/>
              <a:gd name="connsiteX8" fmla="*/ 1834444 w 8201025"/>
              <a:gd name="connsiteY8" fmla="*/ 11289 h 5143500"/>
              <a:gd name="connsiteX0" fmla="*/ 1845733 w 8212314"/>
              <a:gd name="connsiteY0" fmla="*/ 11289 h 5143500"/>
              <a:gd name="connsiteX1" fmla="*/ 7355047 w 8212314"/>
              <a:gd name="connsiteY1" fmla="*/ 0 h 5143500"/>
              <a:gd name="connsiteX2" fmla="*/ 8212314 w 8212314"/>
              <a:gd name="connsiteY2" fmla="*/ 857267 h 5143500"/>
              <a:gd name="connsiteX3" fmla="*/ 8212314 w 8212314"/>
              <a:gd name="connsiteY3" fmla="*/ 5143500 h 5143500"/>
              <a:gd name="connsiteX4" fmla="*/ 11289 w 8212314"/>
              <a:gd name="connsiteY4" fmla="*/ 5143500 h 5143500"/>
              <a:gd name="connsiteX5" fmla="*/ 0 w 8212314"/>
              <a:gd name="connsiteY5" fmla="*/ 2562578 h 5143500"/>
              <a:gd name="connsiteX6" fmla="*/ 1394178 w 8212314"/>
              <a:gd name="connsiteY6" fmla="*/ 259644 h 5143500"/>
              <a:gd name="connsiteX7" fmla="*/ 1557867 w 8212314"/>
              <a:gd name="connsiteY7" fmla="*/ 524933 h 5143500"/>
              <a:gd name="connsiteX8" fmla="*/ 1845733 w 8212314"/>
              <a:gd name="connsiteY8" fmla="*/ 11289 h 5143500"/>
              <a:gd name="connsiteX0" fmla="*/ 1845733 w 8212314"/>
              <a:gd name="connsiteY0" fmla="*/ 11289 h 5147733"/>
              <a:gd name="connsiteX1" fmla="*/ 7355047 w 8212314"/>
              <a:gd name="connsiteY1" fmla="*/ 0 h 5147733"/>
              <a:gd name="connsiteX2" fmla="*/ 8212314 w 8212314"/>
              <a:gd name="connsiteY2" fmla="*/ 857267 h 5147733"/>
              <a:gd name="connsiteX3" fmla="*/ 8212314 w 8212314"/>
              <a:gd name="connsiteY3" fmla="*/ 5143500 h 5147733"/>
              <a:gd name="connsiteX4" fmla="*/ 4476045 w 8212314"/>
              <a:gd name="connsiteY4" fmla="*/ 5147733 h 5147733"/>
              <a:gd name="connsiteX5" fmla="*/ 11289 w 8212314"/>
              <a:gd name="connsiteY5" fmla="*/ 5143500 h 5147733"/>
              <a:gd name="connsiteX6" fmla="*/ 0 w 8212314"/>
              <a:gd name="connsiteY6" fmla="*/ 2562578 h 5147733"/>
              <a:gd name="connsiteX7" fmla="*/ 1394178 w 8212314"/>
              <a:gd name="connsiteY7" fmla="*/ 259644 h 5147733"/>
              <a:gd name="connsiteX8" fmla="*/ 1557867 w 8212314"/>
              <a:gd name="connsiteY8" fmla="*/ 524933 h 5147733"/>
              <a:gd name="connsiteX9" fmla="*/ 1845733 w 8212314"/>
              <a:gd name="connsiteY9" fmla="*/ 11289 h 5147733"/>
              <a:gd name="connsiteX0" fmla="*/ 1845733 w 8212314"/>
              <a:gd name="connsiteY0" fmla="*/ 11289 h 5143500"/>
              <a:gd name="connsiteX1" fmla="*/ 7355047 w 8212314"/>
              <a:gd name="connsiteY1" fmla="*/ 0 h 5143500"/>
              <a:gd name="connsiteX2" fmla="*/ 8212314 w 8212314"/>
              <a:gd name="connsiteY2" fmla="*/ 857267 h 5143500"/>
              <a:gd name="connsiteX3" fmla="*/ 8212314 w 8212314"/>
              <a:gd name="connsiteY3" fmla="*/ 5143500 h 5143500"/>
              <a:gd name="connsiteX4" fmla="*/ 4780845 w 8212314"/>
              <a:gd name="connsiteY4" fmla="*/ 5130800 h 5143500"/>
              <a:gd name="connsiteX5" fmla="*/ 11289 w 8212314"/>
              <a:gd name="connsiteY5" fmla="*/ 5143500 h 5143500"/>
              <a:gd name="connsiteX6" fmla="*/ 0 w 8212314"/>
              <a:gd name="connsiteY6" fmla="*/ 2562578 h 5143500"/>
              <a:gd name="connsiteX7" fmla="*/ 1394178 w 8212314"/>
              <a:gd name="connsiteY7" fmla="*/ 259644 h 5143500"/>
              <a:gd name="connsiteX8" fmla="*/ 1557867 w 8212314"/>
              <a:gd name="connsiteY8" fmla="*/ 524933 h 5143500"/>
              <a:gd name="connsiteX9" fmla="*/ 1845733 w 8212314"/>
              <a:gd name="connsiteY9" fmla="*/ 11289 h 5143500"/>
              <a:gd name="connsiteX0" fmla="*/ 1845733 w 8212314"/>
              <a:gd name="connsiteY0" fmla="*/ 11289 h 5143500"/>
              <a:gd name="connsiteX1" fmla="*/ 7355047 w 8212314"/>
              <a:gd name="connsiteY1" fmla="*/ 0 h 5143500"/>
              <a:gd name="connsiteX2" fmla="*/ 8212314 w 8212314"/>
              <a:gd name="connsiteY2" fmla="*/ 857267 h 5143500"/>
              <a:gd name="connsiteX3" fmla="*/ 8212314 w 8212314"/>
              <a:gd name="connsiteY3" fmla="*/ 5143500 h 5143500"/>
              <a:gd name="connsiteX4" fmla="*/ 5396089 w 8212314"/>
              <a:gd name="connsiteY4" fmla="*/ 3973689 h 5143500"/>
              <a:gd name="connsiteX5" fmla="*/ 11289 w 8212314"/>
              <a:gd name="connsiteY5" fmla="*/ 5143500 h 5143500"/>
              <a:gd name="connsiteX6" fmla="*/ 0 w 8212314"/>
              <a:gd name="connsiteY6" fmla="*/ 2562578 h 5143500"/>
              <a:gd name="connsiteX7" fmla="*/ 1394178 w 8212314"/>
              <a:gd name="connsiteY7" fmla="*/ 259644 h 5143500"/>
              <a:gd name="connsiteX8" fmla="*/ 1557867 w 8212314"/>
              <a:gd name="connsiteY8" fmla="*/ 524933 h 5143500"/>
              <a:gd name="connsiteX9" fmla="*/ 1845733 w 8212314"/>
              <a:gd name="connsiteY9" fmla="*/ 11289 h 5143500"/>
              <a:gd name="connsiteX0" fmla="*/ 1845733 w 8212314"/>
              <a:gd name="connsiteY0" fmla="*/ 11289 h 5143500"/>
              <a:gd name="connsiteX1" fmla="*/ 7355047 w 8212314"/>
              <a:gd name="connsiteY1" fmla="*/ 0 h 5143500"/>
              <a:gd name="connsiteX2" fmla="*/ 8212314 w 8212314"/>
              <a:gd name="connsiteY2" fmla="*/ 857267 h 5143500"/>
              <a:gd name="connsiteX3" fmla="*/ 8212314 w 8212314"/>
              <a:gd name="connsiteY3" fmla="*/ 5143500 h 5143500"/>
              <a:gd name="connsiteX4" fmla="*/ 5396089 w 8212314"/>
              <a:gd name="connsiteY4" fmla="*/ 3973689 h 5143500"/>
              <a:gd name="connsiteX5" fmla="*/ 4080933 w 8212314"/>
              <a:gd name="connsiteY5" fmla="*/ 4261556 h 5143500"/>
              <a:gd name="connsiteX6" fmla="*/ 11289 w 8212314"/>
              <a:gd name="connsiteY6" fmla="*/ 5143500 h 5143500"/>
              <a:gd name="connsiteX7" fmla="*/ 0 w 8212314"/>
              <a:gd name="connsiteY7" fmla="*/ 2562578 h 5143500"/>
              <a:gd name="connsiteX8" fmla="*/ 1394178 w 8212314"/>
              <a:gd name="connsiteY8" fmla="*/ 259644 h 5143500"/>
              <a:gd name="connsiteX9" fmla="*/ 1557867 w 8212314"/>
              <a:gd name="connsiteY9" fmla="*/ 524933 h 5143500"/>
              <a:gd name="connsiteX10" fmla="*/ 1845733 w 8212314"/>
              <a:gd name="connsiteY10" fmla="*/ 11289 h 5143500"/>
              <a:gd name="connsiteX0" fmla="*/ 1845733 w 8212314"/>
              <a:gd name="connsiteY0" fmla="*/ 11289 h 5147733"/>
              <a:gd name="connsiteX1" fmla="*/ 7355047 w 8212314"/>
              <a:gd name="connsiteY1" fmla="*/ 0 h 5147733"/>
              <a:gd name="connsiteX2" fmla="*/ 8212314 w 8212314"/>
              <a:gd name="connsiteY2" fmla="*/ 857267 h 5147733"/>
              <a:gd name="connsiteX3" fmla="*/ 8212314 w 8212314"/>
              <a:gd name="connsiteY3" fmla="*/ 5143500 h 5147733"/>
              <a:gd name="connsiteX4" fmla="*/ 5396089 w 8212314"/>
              <a:gd name="connsiteY4" fmla="*/ 3973689 h 5147733"/>
              <a:gd name="connsiteX5" fmla="*/ 4690533 w 8212314"/>
              <a:gd name="connsiteY5" fmla="*/ 5147733 h 5147733"/>
              <a:gd name="connsiteX6" fmla="*/ 11289 w 8212314"/>
              <a:gd name="connsiteY6" fmla="*/ 5143500 h 5147733"/>
              <a:gd name="connsiteX7" fmla="*/ 0 w 8212314"/>
              <a:gd name="connsiteY7" fmla="*/ 2562578 h 5147733"/>
              <a:gd name="connsiteX8" fmla="*/ 1394178 w 8212314"/>
              <a:gd name="connsiteY8" fmla="*/ 259644 h 5147733"/>
              <a:gd name="connsiteX9" fmla="*/ 1557867 w 8212314"/>
              <a:gd name="connsiteY9" fmla="*/ 524933 h 5147733"/>
              <a:gd name="connsiteX10" fmla="*/ 1845733 w 8212314"/>
              <a:gd name="connsiteY10" fmla="*/ 11289 h 5147733"/>
              <a:gd name="connsiteX0" fmla="*/ 1845733 w 8212314"/>
              <a:gd name="connsiteY0" fmla="*/ 11289 h 5147733"/>
              <a:gd name="connsiteX1" fmla="*/ 7355047 w 8212314"/>
              <a:gd name="connsiteY1" fmla="*/ 0 h 5147733"/>
              <a:gd name="connsiteX2" fmla="*/ 8212314 w 8212314"/>
              <a:gd name="connsiteY2" fmla="*/ 857267 h 5147733"/>
              <a:gd name="connsiteX3" fmla="*/ 8212314 w 8212314"/>
              <a:gd name="connsiteY3" fmla="*/ 5143500 h 5147733"/>
              <a:gd name="connsiteX4" fmla="*/ 6141156 w 8212314"/>
              <a:gd name="connsiteY4" fmla="*/ 4284133 h 5147733"/>
              <a:gd name="connsiteX5" fmla="*/ 5396089 w 8212314"/>
              <a:gd name="connsiteY5" fmla="*/ 3973689 h 5147733"/>
              <a:gd name="connsiteX6" fmla="*/ 4690533 w 8212314"/>
              <a:gd name="connsiteY6" fmla="*/ 5147733 h 5147733"/>
              <a:gd name="connsiteX7" fmla="*/ 11289 w 8212314"/>
              <a:gd name="connsiteY7" fmla="*/ 5143500 h 5147733"/>
              <a:gd name="connsiteX8" fmla="*/ 0 w 8212314"/>
              <a:gd name="connsiteY8" fmla="*/ 2562578 h 5147733"/>
              <a:gd name="connsiteX9" fmla="*/ 1394178 w 8212314"/>
              <a:gd name="connsiteY9" fmla="*/ 259644 h 5147733"/>
              <a:gd name="connsiteX10" fmla="*/ 1557867 w 8212314"/>
              <a:gd name="connsiteY10" fmla="*/ 524933 h 5147733"/>
              <a:gd name="connsiteX11" fmla="*/ 1845733 w 8212314"/>
              <a:gd name="connsiteY11" fmla="*/ 11289 h 5147733"/>
              <a:gd name="connsiteX0" fmla="*/ 1845733 w 8212314"/>
              <a:gd name="connsiteY0" fmla="*/ 11289 h 5147733"/>
              <a:gd name="connsiteX1" fmla="*/ 7355047 w 8212314"/>
              <a:gd name="connsiteY1" fmla="*/ 0 h 5147733"/>
              <a:gd name="connsiteX2" fmla="*/ 8212314 w 8212314"/>
              <a:gd name="connsiteY2" fmla="*/ 857267 h 5147733"/>
              <a:gd name="connsiteX3" fmla="*/ 8212314 w 8212314"/>
              <a:gd name="connsiteY3" fmla="*/ 5143500 h 5147733"/>
              <a:gd name="connsiteX4" fmla="*/ 5949245 w 8212314"/>
              <a:gd name="connsiteY4" fmla="*/ 4871155 h 5147733"/>
              <a:gd name="connsiteX5" fmla="*/ 5396089 w 8212314"/>
              <a:gd name="connsiteY5" fmla="*/ 3973689 h 5147733"/>
              <a:gd name="connsiteX6" fmla="*/ 4690533 w 8212314"/>
              <a:gd name="connsiteY6" fmla="*/ 5147733 h 5147733"/>
              <a:gd name="connsiteX7" fmla="*/ 11289 w 8212314"/>
              <a:gd name="connsiteY7" fmla="*/ 5143500 h 5147733"/>
              <a:gd name="connsiteX8" fmla="*/ 0 w 8212314"/>
              <a:gd name="connsiteY8" fmla="*/ 2562578 h 5147733"/>
              <a:gd name="connsiteX9" fmla="*/ 1394178 w 8212314"/>
              <a:gd name="connsiteY9" fmla="*/ 259644 h 5147733"/>
              <a:gd name="connsiteX10" fmla="*/ 1557867 w 8212314"/>
              <a:gd name="connsiteY10" fmla="*/ 524933 h 5147733"/>
              <a:gd name="connsiteX11" fmla="*/ 1845733 w 8212314"/>
              <a:gd name="connsiteY11" fmla="*/ 11289 h 5147733"/>
              <a:gd name="connsiteX0" fmla="*/ 1845733 w 8212314"/>
              <a:gd name="connsiteY0" fmla="*/ 11289 h 5147733"/>
              <a:gd name="connsiteX1" fmla="*/ 7355047 w 8212314"/>
              <a:gd name="connsiteY1" fmla="*/ 0 h 5147733"/>
              <a:gd name="connsiteX2" fmla="*/ 8212314 w 8212314"/>
              <a:gd name="connsiteY2" fmla="*/ 857267 h 5147733"/>
              <a:gd name="connsiteX3" fmla="*/ 8212314 w 8212314"/>
              <a:gd name="connsiteY3" fmla="*/ 5143500 h 5147733"/>
              <a:gd name="connsiteX4" fmla="*/ 6558845 w 8212314"/>
              <a:gd name="connsiteY4" fmla="*/ 4944533 h 5147733"/>
              <a:gd name="connsiteX5" fmla="*/ 5949245 w 8212314"/>
              <a:gd name="connsiteY5" fmla="*/ 4871155 h 5147733"/>
              <a:gd name="connsiteX6" fmla="*/ 5396089 w 8212314"/>
              <a:gd name="connsiteY6" fmla="*/ 3973689 h 5147733"/>
              <a:gd name="connsiteX7" fmla="*/ 4690533 w 8212314"/>
              <a:gd name="connsiteY7" fmla="*/ 5147733 h 5147733"/>
              <a:gd name="connsiteX8" fmla="*/ 11289 w 8212314"/>
              <a:gd name="connsiteY8" fmla="*/ 5143500 h 5147733"/>
              <a:gd name="connsiteX9" fmla="*/ 0 w 8212314"/>
              <a:gd name="connsiteY9" fmla="*/ 2562578 h 5147733"/>
              <a:gd name="connsiteX10" fmla="*/ 1394178 w 8212314"/>
              <a:gd name="connsiteY10" fmla="*/ 259644 h 5147733"/>
              <a:gd name="connsiteX11" fmla="*/ 1557867 w 8212314"/>
              <a:gd name="connsiteY11" fmla="*/ 524933 h 5147733"/>
              <a:gd name="connsiteX12" fmla="*/ 1845733 w 8212314"/>
              <a:gd name="connsiteY12" fmla="*/ 11289 h 5147733"/>
              <a:gd name="connsiteX0" fmla="*/ 1845733 w 8212314"/>
              <a:gd name="connsiteY0" fmla="*/ 11289 h 5147733"/>
              <a:gd name="connsiteX1" fmla="*/ 7355047 w 8212314"/>
              <a:gd name="connsiteY1" fmla="*/ 0 h 5147733"/>
              <a:gd name="connsiteX2" fmla="*/ 8212314 w 8212314"/>
              <a:gd name="connsiteY2" fmla="*/ 857267 h 5147733"/>
              <a:gd name="connsiteX3" fmla="*/ 8212314 w 8212314"/>
              <a:gd name="connsiteY3" fmla="*/ 5143500 h 5147733"/>
              <a:gd name="connsiteX4" fmla="*/ 6090357 w 8212314"/>
              <a:gd name="connsiteY4" fmla="*/ 4639733 h 5147733"/>
              <a:gd name="connsiteX5" fmla="*/ 5949245 w 8212314"/>
              <a:gd name="connsiteY5" fmla="*/ 4871155 h 5147733"/>
              <a:gd name="connsiteX6" fmla="*/ 5396089 w 8212314"/>
              <a:gd name="connsiteY6" fmla="*/ 3973689 h 5147733"/>
              <a:gd name="connsiteX7" fmla="*/ 4690533 w 8212314"/>
              <a:gd name="connsiteY7" fmla="*/ 5147733 h 5147733"/>
              <a:gd name="connsiteX8" fmla="*/ 11289 w 8212314"/>
              <a:gd name="connsiteY8" fmla="*/ 5143500 h 5147733"/>
              <a:gd name="connsiteX9" fmla="*/ 0 w 8212314"/>
              <a:gd name="connsiteY9" fmla="*/ 2562578 h 5147733"/>
              <a:gd name="connsiteX10" fmla="*/ 1394178 w 8212314"/>
              <a:gd name="connsiteY10" fmla="*/ 259644 h 5147733"/>
              <a:gd name="connsiteX11" fmla="*/ 1557867 w 8212314"/>
              <a:gd name="connsiteY11" fmla="*/ 524933 h 5147733"/>
              <a:gd name="connsiteX12" fmla="*/ 1845733 w 8212314"/>
              <a:gd name="connsiteY12" fmla="*/ 11289 h 5147733"/>
              <a:gd name="connsiteX0" fmla="*/ 1845733 w 8212314"/>
              <a:gd name="connsiteY0" fmla="*/ 11289 h 5147733"/>
              <a:gd name="connsiteX1" fmla="*/ 7355047 w 8212314"/>
              <a:gd name="connsiteY1" fmla="*/ 0 h 5147733"/>
              <a:gd name="connsiteX2" fmla="*/ 8212314 w 8212314"/>
              <a:gd name="connsiteY2" fmla="*/ 857267 h 5147733"/>
              <a:gd name="connsiteX3" fmla="*/ 8212314 w 8212314"/>
              <a:gd name="connsiteY3" fmla="*/ 5143500 h 5147733"/>
              <a:gd name="connsiteX4" fmla="*/ 6722533 w 8212314"/>
              <a:gd name="connsiteY4" fmla="*/ 4786489 h 5147733"/>
              <a:gd name="connsiteX5" fmla="*/ 6090357 w 8212314"/>
              <a:gd name="connsiteY5" fmla="*/ 4639733 h 5147733"/>
              <a:gd name="connsiteX6" fmla="*/ 5949245 w 8212314"/>
              <a:gd name="connsiteY6" fmla="*/ 4871155 h 5147733"/>
              <a:gd name="connsiteX7" fmla="*/ 5396089 w 8212314"/>
              <a:gd name="connsiteY7" fmla="*/ 3973689 h 5147733"/>
              <a:gd name="connsiteX8" fmla="*/ 4690533 w 8212314"/>
              <a:gd name="connsiteY8" fmla="*/ 5147733 h 5147733"/>
              <a:gd name="connsiteX9" fmla="*/ 11289 w 8212314"/>
              <a:gd name="connsiteY9" fmla="*/ 5143500 h 5147733"/>
              <a:gd name="connsiteX10" fmla="*/ 0 w 8212314"/>
              <a:gd name="connsiteY10" fmla="*/ 2562578 h 5147733"/>
              <a:gd name="connsiteX11" fmla="*/ 1394178 w 8212314"/>
              <a:gd name="connsiteY11" fmla="*/ 259644 h 5147733"/>
              <a:gd name="connsiteX12" fmla="*/ 1557867 w 8212314"/>
              <a:gd name="connsiteY12" fmla="*/ 524933 h 5147733"/>
              <a:gd name="connsiteX13" fmla="*/ 1845733 w 8212314"/>
              <a:gd name="connsiteY13" fmla="*/ 11289 h 5147733"/>
              <a:gd name="connsiteX0" fmla="*/ 1845733 w 8212314"/>
              <a:gd name="connsiteY0" fmla="*/ 11289 h 5147733"/>
              <a:gd name="connsiteX1" fmla="*/ 7355047 w 8212314"/>
              <a:gd name="connsiteY1" fmla="*/ 0 h 5147733"/>
              <a:gd name="connsiteX2" fmla="*/ 8212314 w 8212314"/>
              <a:gd name="connsiteY2" fmla="*/ 857267 h 5147733"/>
              <a:gd name="connsiteX3" fmla="*/ 8212314 w 8212314"/>
              <a:gd name="connsiteY3" fmla="*/ 5143500 h 5147733"/>
              <a:gd name="connsiteX4" fmla="*/ 6429022 w 8212314"/>
              <a:gd name="connsiteY4" fmla="*/ 5136445 h 5147733"/>
              <a:gd name="connsiteX5" fmla="*/ 6090357 w 8212314"/>
              <a:gd name="connsiteY5" fmla="*/ 4639733 h 5147733"/>
              <a:gd name="connsiteX6" fmla="*/ 5949245 w 8212314"/>
              <a:gd name="connsiteY6" fmla="*/ 4871155 h 5147733"/>
              <a:gd name="connsiteX7" fmla="*/ 5396089 w 8212314"/>
              <a:gd name="connsiteY7" fmla="*/ 3973689 h 5147733"/>
              <a:gd name="connsiteX8" fmla="*/ 4690533 w 8212314"/>
              <a:gd name="connsiteY8" fmla="*/ 5147733 h 5147733"/>
              <a:gd name="connsiteX9" fmla="*/ 11289 w 8212314"/>
              <a:gd name="connsiteY9" fmla="*/ 5143500 h 5147733"/>
              <a:gd name="connsiteX10" fmla="*/ 0 w 8212314"/>
              <a:gd name="connsiteY10" fmla="*/ 2562578 h 5147733"/>
              <a:gd name="connsiteX11" fmla="*/ 1394178 w 8212314"/>
              <a:gd name="connsiteY11" fmla="*/ 259644 h 5147733"/>
              <a:gd name="connsiteX12" fmla="*/ 1557867 w 8212314"/>
              <a:gd name="connsiteY12" fmla="*/ 524933 h 5147733"/>
              <a:gd name="connsiteX13" fmla="*/ 1845733 w 8212314"/>
              <a:gd name="connsiteY13" fmla="*/ 11289 h 5147733"/>
              <a:gd name="connsiteX0" fmla="*/ 1845733 w 8212314"/>
              <a:gd name="connsiteY0" fmla="*/ 11289 h 5147733"/>
              <a:gd name="connsiteX1" fmla="*/ 7355047 w 8212314"/>
              <a:gd name="connsiteY1" fmla="*/ 0 h 5147733"/>
              <a:gd name="connsiteX2" fmla="*/ 8212314 w 8212314"/>
              <a:gd name="connsiteY2" fmla="*/ 857267 h 5147733"/>
              <a:gd name="connsiteX3" fmla="*/ 8212314 w 8212314"/>
              <a:gd name="connsiteY3" fmla="*/ 5143500 h 5147733"/>
              <a:gd name="connsiteX4" fmla="*/ 6429022 w 8212314"/>
              <a:gd name="connsiteY4" fmla="*/ 5136445 h 5147733"/>
              <a:gd name="connsiteX5" fmla="*/ 6107290 w 8212314"/>
              <a:gd name="connsiteY5" fmla="*/ 4622800 h 5147733"/>
              <a:gd name="connsiteX6" fmla="*/ 5949245 w 8212314"/>
              <a:gd name="connsiteY6" fmla="*/ 4871155 h 5147733"/>
              <a:gd name="connsiteX7" fmla="*/ 5396089 w 8212314"/>
              <a:gd name="connsiteY7" fmla="*/ 3973689 h 5147733"/>
              <a:gd name="connsiteX8" fmla="*/ 4690533 w 8212314"/>
              <a:gd name="connsiteY8" fmla="*/ 5147733 h 5147733"/>
              <a:gd name="connsiteX9" fmla="*/ 11289 w 8212314"/>
              <a:gd name="connsiteY9" fmla="*/ 5143500 h 5147733"/>
              <a:gd name="connsiteX10" fmla="*/ 0 w 8212314"/>
              <a:gd name="connsiteY10" fmla="*/ 2562578 h 5147733"/>
              <a:gd name="connsiteX11" fmla="*/ 1394178 w 8212314"/>
              <a:gd name="connsiteY11" fmla="*/ 259644 h 5147733"/>
              <a:gd name="connsiteX12" fmla="*/ 1557867 w 8212314"/>
              <a:gd name="connsiteY12" fmla="*/ 524933 h 5147733"/>
              <a:gd name="connsiteX13" fmla="*/ 1845733 w 8212314"/>
              <a:gd name="connsiteY13" fmla="*/ 11289 h 5147733"/>
              <a:gd name="connsiteX0" fmla="*/ 1845733 w 8212314"/>
              <a:gd name="connsiteY0" fmla="*/ 11289 h 5147733"/>
              <a:gd name="connsiteX1" fmla="*/ 7355047 w 8212314"/>
              <a:gd name="connsiteY1" fmla="*/ 0 h 5147733"/>
              <a:gd name="connsiteX2" fmla="*/ 8212314 w 8212314"/>
              <a:gd name="connsiteY2" fmla="*/ 857267 h 5147733"/>
              <a:gd name="connsiteX3" fmla="*/ 8206669 w 8212314"/>
              <a:gd name="connsiteY3" fmla="*/ 5120922 h 5147733"/>
              <a:gd name="connsiteX4" fmla="*/ 6429022 w 8212314"/>
              <a:gd name="connsiteY4" fmla="*/ 5136445 h 5147733"/>
              <a:gd name="connsiteX5" fmla="*/ 6107290 w 8212314"/>
              <a:gd name="connsiteY5" fmla="*/ 4622800 h 5147733"/>
              <a:gd name="connsiteX6" fmla="*/ 5949245 w 8212314"/>
              <a:gd name="connsiteY6" fmla="*/ 4871155 h 5147733"/>
              <a:gd name="connsiteX7" fmla="*/ 5396089 w 8212314"/>
              <a:gd name="connsiteY7" fmla="*/ 3973689 h 5147733"/>
              <a:gd name="connsiteX8" fmla="*/ 4690533 w 8212314"/>
              <a:gd name="connsiteY8" fmla="*/ 5147733 h 5147733"/>
              <a:gd name="connsiteX9" fmla="*/ 11289 w 8212314"/>
              <a:gd name="connsiteY9" fmla="*/ 5143500 h 5147733"/>
              <a:gd name="connsiteX10" fmla="*/ 0 w 8212314"/>
              <a:gd name="connsiteY10" fmla="*/ 2562578 h 5147733"/>
              <a:gd name="connsiteX11" fmla="*/ 1394178 w 8212314"/>
              <a:gd name="connsiteY11" fmla="*/ 259644 h 5147733"/>
              <a:gd name="connsiteX12" fmla="*/ 1557867 w 8212314"/>
              <a:gd name="connsiteY12" fmla="*/ 524933 h 5147733"/>
              <a:gd name="connsiteX13" fmla="*/ 1845733 w 8212314"/>
              <a:gd name="connsiteY13" fmla="*/ 11289 h 5147733"/>
              <a:gd name="connsiteX0" fmla="*/ 1845733 w 8212314"/>
              <a:gd name="connsiteY0" fmla="*/ 11289 h 5147733"/>
              <a:gd name="connsiteX1" fmla="*/ 7355047 w 8212314"/>
              <a:gd name="connsiteY1" fmla="*/ 0 h 5147733"/>
              <a:gd name="connsiteX2" fmla="*/ 8212314 w 8212314"/>
              <a:gd name="connsiteY2" fmla="*/ 857267 h 5147733"/>
              <a:gd name="connsiteX3" fmla="*/ 8195380 w 8212314"/>
              <a:gd name="connsiteY3" fmla="*/ 5137855 h 5147733"/>
              <a:gd name="connsiteX4" fmla="*/ 6429022 w 8212314"/>
              <a:gd name="connsiteY4" fmla="*/ 5136445 h 5147733"/>
              <a:gd name="connsiteX5" fmla="*/ 6107290 w 8212314"/>
              <a:gd name="connsiteY5" fmla="*/ 4622800 h 5147733"/>
              <a:gd name="connsiteX6" fmla="*/ 5949245 w 8212314"/>
              <a:gd name="connsiteY6" fmla="*/ 4871155 h 5147733"/>
              <a:gd name="connsiteX7" fmla="*/ 5396089 w 8212314"/>
              <a:gd name="connsiteY7" fmla="*/ 3973689 h 5147733"/>
              <a:gd name="connsiteX8" fmla="*/ 4690533 w 8212314"/>
              <a:gd name="connsiteY8" fmla="*/ 5147733 h 5147733"/>
              <a:gd name="connsiteX9" fmla="*/ 11289 w 8212314"/>
              <a:gd name="connsiteY9" fmla="*/ 5143500 h 5147733"/>
              <a:gd name="connsiteX10" fmla="*/ 0 w 8212314"/>
              <a:gd name="connsiteY10" fmla="*/ 2562578 h 5147733"/>
              <a:gd name="connsiteX11" fmla="*/ 1394178 w 8212314"/>
              <a:gd name="connsiteY11" fmla="*/ 259644 h 5147733"/>
              <a:gd name="connsiteX12" fmla="*/ 1557867 w 8212314"/>
              <a:gd name="connsiteY12" fmla="*/ 524933 h 5147733"/>
              <a:gd name="connsiteX13" fmla="*/ 1845733 w 8212314"/>
              <a:gd name="connsiteY13" fmla="*/ 11289 h 5147733"/>
              <a:gd name="connsiteX0" fmla="*/ 1845733 w 8212314"/>
              <a:gd name="connsiteY0" fmla="*/ 11289 h 5147733"/>
              <a:gd name="connsiteX1" fmla="*/ 7355047 w 8212314"/>
              <a:gd name="connsiteY1" fmla="*/ 0 h 5147733"/>
              <a:gd name="connsiteX2" fmla="*/ 8212314 w 8212314"/>
              <a:gd name="connsiteY2" fmla="*/ 857267 h 5147733"/>
              <a:gd name="connsiteX3" fmla="*/ 8195380 w 8212314"/>
              <a:gd name="connsiteY3" fmla="*/ 5137855 h 5147733"/>
              <a:gd name="connsiteX4" fmla="*/ 6429022 w 8212314"/>
              <a:gd name="connsiteY4" fmla="*/ 5136445 h 5147733"/>
              <a:gd name="connsiteX5" fmla="*/ 6107290 w 8212314"/>
              <a:gd name="connsiteY5" fmla="*/ 4622800 h 5147733"/>
              <a:gd name="connsiteX6" fmla="*/ 5599290 w 8212314"/>
              <a:gd name="connsiteY6" fmla="*/ 4301066 h 5147733"/>
              <a:gd name="connsiteX7" fmla="*/ 5396089 w 8212314"/>
              <a:gd name="connsiteY7" fmla="*/ 3973689 h 5147733"/>
              <a:gd name="connsiteX8" fmla="*/ 4690533 w 8212314"/>
              <a:gd name="connsiteY8" fmla="*/ 5147733 h 5147733"/>
              <a:gd name="connsiteX9" fmla="*/ 11289 w 8212314"/>
              <a:gd name="connsiteY9" fmla="*/ 5143500 h 5147733"/>
              <a:gd name="connsiteX10" fmla="*/ 0 w 8212314"/>
              <a:gd name="connsiteY10" fmla="*/ 2562578 h 5147733"/>
              <a:gd name="connsiteX11" fmla="*/ 1394178 w 8212314"/>
              <a:gd name="connsiteY11" fmla="*/ 259644 h 5147733"/>
              <a:gd name="connsiteX12" fmla="*/ 1557867 w 8212314"/>
              <a:gd name="connsiteY12" fmla="*/ 524933 h 5147733"/>
              <a:gd name="connsiteX13" fmla="*/ 1845733 w 8212314"/>
              <a:gd name="connsiteY13" fmla="*/ 11289 h 5147733"/>
              <a:gd name="connsiteX0" fmla="*/ 1845733 w 8212314"/>
              <a:gd name="connsiteY0" fmla="*/ 11289 h 5147733"/>
              <a:gd name="connsiteX1" fmla="*/ 7355047 w 8212314"/>
              <a:gd name="connsiteY1" fmla="*/ 0 h 5147733"/>
              <a:gd name="connsiteX2" fmla="*/ 8212314 w 8212314"/>
              <a:gd name="connsiteY2" fmla="*/ 857267 h 5147733"/>
              <a:gd name="connsiteX3" fmla="*/ 8195380 w 8212314"/>
              <a:gd name="connsiteY3" fmla="*/ 5137855 h 5147733"/>
              <a:gd name="connsiteX4" fmla="*/ 6429022 w 8212314"/>
              <a:gd name="connsiteY4" fmla="*/ 5136445 h 5147733"/>
              <a:gd name="connsiteX5" fmla="*/ 5599290 w 8212314"/>
              <a:gd name="connsiteY5" fmla="*/ 4301066 h 5147733"/>
              <a:gd name="connsiteX6" fmla="*/ 5396089 w 8212314"/>
              <a:gd name="connsiteY6" fmla="*/ 3973689 h 5147733"/>
              <a:gd name="connsiteX7" fmla="*/ 4690533 w 8212314"/>
              <a:gd name="connsiteY7" fmla="*/ 5147733 h 5147733"/>
              <a:gd name="connsiteX8" fmla="*/ 11289 w 8212314"/>
              <a:gd name="connsiteY8" fmla="*/ 5143500 h 5147733"/>
              <a:gd name="connsiteX9" fmla="*/ 0 w 8212314"/>
              <a:gd name="connsiteY9" fmla="*/ 2562578 h 5147733"/>
              <a:gd name="connsiteX10" fmla="*/ 1394178 w 8212314"/>
              <a:gd name="connsiteY10" fmla="*/ 259644 h 5147733"/>
              <a:gd name="connsiteX11" fmla="*/ 1557867 w 8212314"/>
              <a:gd name="connsiteY11" fmla="*/ 524933 h 5147733"/>
              <a:gd name="connsiteX12" fmla="*/ 1845733 w 8212314"/>
              <a:gd name="connsiteY12" fmla="*/ 11289 h 5147733"/>
              <a:gd name="connsiteX0" fmla="*/ 1845733 w 8212314"/>
              <a:gd name="connsiteY0" fmla="*/ 11289 h 5147733"/>
              <a:gd name="connsiteX1" fmla="*/ 7355047 w 8212314"/>
              <a:gd name="connsiteY1" fmla="*/ 0 h 5147733"/>
              <a:gd name="connsiteX2" fmla="*/ 8212314 w 8212314"/>
              <a:gd name="connsiteY2" fmla="*/ 857267 h 5147733"/>
              <a:gd name="connsiteX3" fmla="*/ 8195380 w 8212314"/>
              <a:gd name="connsiteY3" fmla="*/ 5137855 h 5147733"/>
              <a:gd name="connsiteX4" fmla="*/ 5599290 w 8212314"/>
              <a:gd name="connsiteY4" fmla="*/ 4301066 h 5147733"/>
              <a:gd name="connsiteX5" fmla="*/ 5396089 w 8212314"/>
              <a:gd name="connsiteY5" fmla="*/ 3973689 h 5147733"/>
              <a:gd name="connsiteX6" fmla="*/ 4690533 w 8212314"/>
              <a:gd name="connsiteY6" fmla="*/ 5147733 h 5147733"/>
              <a:gd name="connsiteX7" fmla="*/ 11289 w 8212314"/>
              <a:gd name="connsiteY7" fmla="*/ 5143500 h 5147733"/>
              <a:gd name="connsiteX8" fmla="*/ 0 w 8212314"/>
              <a:gd name="connsiteY8" fmla="*/ 2562578 h 5147733"/>
              <a:gd name="connsiteX9" fmla="*/ 1394178 w 8212314"/>
              <a:gd name="connsiteY9" fmla="*/ 259644 h 5147733"/>
              <a:gd name="connsiteX10" fmla="*/ 1557867 w 8212314"/>
              <a:gd name="connsiteY10" fmla="*/ 524933 h 5147733"/>
              <a:gd name="connsiteX11" fmla="*/ 1845733 w 8212314"/>
              <a:gd name="connsiteY11" fmla="*/ 11289 h 5147733"/>
              <a:gd name="connsiteX0" fmla="*/ 1845733 w 8195476"/>
              <a:gd name="connsiteY0" fmla="*/ 11977 h 5148421"/>
              <a:gd name="connsiteX1" fmla="*/ 7355047 w 8195476"/>
              <a:gd name="connsiteY1" fmla="*/ 688 h 5148421"/>
              <a:gd name="connsiteX2" fmla="*/ 8172803 w 8195476"/>
              <a:gd name="connsiteY2" fmla="*/ 0 h 5148421"/>
              <a:gd name="connsiteX3" fmla="*/ 8195380 w 8195476"/>
              <a:gd name="connsiteY3" fmla="*/ 5138543 h 5148421"/>
              <a:gd name="connsiteX4" fmla="*/ 5599290 w 8195476"/>
              <a:gd name="connsiteY4" fmla="*/ 4301754 h 5148421"/>
              <a:gd name="connsiteX5" fmla="*/ 5396089 w 8195476"/>
              <a:gd name="connsiteY5" fmla="*/ 3974377 h 5148421"/>
              <a:gd name="connsiteX6" fmla="*/ 4690533 w 8195476"/>
              <a:gd name="connsiteY6" fmla="*/ 5148421 h 5148421"/>
              <a:gd name="connsiteX7" fmla="*/ 11289 w 8195476"/>
              <a:gd name="connsiteY7" fmla="*/ 5144188 h 5148421"/>
              <a:gd name="connsiteX8" fmla="*/ 0 w 8195476"/>
              <a:gd name="connsiteY8" fmla="*/ 2563266 h 5148421"/>
              <a:gd name="connsiteX9" fmla="*/ 1394178 w 8195476"/>
              <a:gd name="connsiteY9" fmla="*/ 260332 h 5148421"/>
              <a:gd name="connsiteX10" fmla="*/ 1557867 w 8195476"/>
              <a:gd name="connsiteY10" fmla="*/ 525621 h 5148421"/>
              <a:gd name="connsiteX11" fmla="*/ 1845733 w 8195476"/>
              <a:gd name="connsiteY11" fmla="*/ 11977 h 5148421"/>
              <a:gd name="connsiteX0" fmla="*/ 1845733 w 8195476"/>
              <a:gd name="connsiteY0" fmla="*/ 11977 h 5148421"/>
              <a:gd name="connsiteX1" fmla="*/ 8172803 w 8195476"/>
              <a:gd name="connsiteY1" fmla="*/ 0 h 5148421"/>
              <a:gd name="connsiteX2" fmla="*/ 8195380 w 8195476"/>
              <a:gd name="connsiteY2" fmla="*/ 5138543 h 5148421"/>
              <a:gd name="connsiteX3" fmla="*/ 5599290 w 8195476"/>
              <a:gd name="connsiteY3" fmla="*/ 4301754 h 5148421"/>
              <a:gd name="connsiteX4" fmla="*/ 5396089 w 8195476"/>
              <a:gd name="connsiteY4" fmla="*/ 3974377 h 5148421"/>
              <a:gd name="connsiteX5" fmla="*/ 4690533 w 8195476"/>
              <a:gd name="connsiteY5" fmla="*/ 5148421 h 5148421"/>
              <a:gd name="connsiteX6" fmla="*/ 11289 w 8195476"/>
              <a:gd name="connsiteY6" fmla="*/ 5144188 h 5148421"/>
              <a:gd name="connsiteX7" fmla="*/ 0 w 8195476"/>
              <a:gd name="connsiteY7" fmla="*/ 2563266 h 5148421"/>
              <a:gd name="connsiteX8" fmla="*/ 1394178 w 8195476"/>
              <a:gd name="connsiteY8" fmla="*/ 260332 h 5148421"/>
              <a:gd name="connsiteX9" fmla="*/ 1557867 w 8195476"/>
              <a:gd name="connsiteY9" fmla="*/ 525621 h 5148421"/>
              <a:gd name="connsiteX10" fmla="*/ 1845733 w 8195476"/>
              <a:gd name="connsiteY10" fmla="*/ 11977 h 5148421"/>
              <a:gd name="connsiteX0" fmla="*/ 1845733 w 8265283"/>
              <a:gd name="connsiteY0" fmla="*/ 11977 h 5148421"/>
              <a:gd name="connsiteX1" fmla="*/ 8172803 w 8265283"/>
              <a:gd name="connsiteY1" fmla="*/ 0 h 5148421"/>
              <a:gd name="connsiteX2" fmla="*/ 5599290 w 8265283"/>
              <a:gd name="connsiteY2" fmla="*/ 4301754 h 5148421"/>
              <a:gd name="connsiteX3" fmla="*/ 5396089 w 8265283"/>
              <a:gd name="connsiteY3" fmla="*/ 3974377 h 5148421"/>
              <a:gd name="connsiteX4" fmla="*/ 4690533 w 8265283"/>
              <a:gd name="connsiteY4" fmla="*/ 5148421 h 5148421"/>
              <a:gd name="connsiteX5" fmla="*/ 11289 w 8265283"/>
              <a:gd name="connsiteY5" fmla="*/ 5144188 h 5148421"/>
              <a:gd name="connsiteX6" fmla="*/ 0 w 8265283"/>
              <a:gd name="connsiteY6" fmla="*/ 2563266 h 5148421"/>
              <a:gd name="connsiteX7" fmla="*/ 1394178 w 8265283"/>
              <a:gd name="connsiteY7" fmla="*/ 260332 h 5148421"/>
              <a:gd name="connsiteX8" fmla="*/ 1557867 w 8265283"/>
              <a:gd name="connsiteY8" fmla="*/ 525621 h 5148421"/>
              <a:gd name="connsiteX9" fmla="*/ 1845733 w 8265283"/>
              <a:gd name="connsiteY9" fmla="*/ 11977 h 5148421"/>
              <a:gd name="connsiteX0" fmla="*/ 1845733 w 8172803"/>
              <a:gd name="connsiteY0" fmla="*/ 11977 h 5148421"/>
              <a:gd name="connsiteX1" fmla="*/ 8172803 w 8172803"/>
              <a:gd name="connsiteY1" fmla="*/ 0 h 5148421"/>
              <a:gd name="connsiteX2" fmla="*/ 5599290 w 8172803"/>
              <a:gd name="connsiteY2" fmla="*/ 4301754 h 5148421"/>
              <a:gd name="connsiteX3" fmla="*/ 5396089 w 8172803"/>
              <a:gd name="connsiteY3" fmla="*/ 3974377 h 5148421"/>
              <a:gd name="connsiteX4" fmla="*/ 4690533 w 8172803"/>
              <a:gd name="connsiteY4" fmla="*/ 5148421 h 5148421"/>
              <a:gd name="connsiteX5" fmla="*/ 11289 w 8172803"/>
              <a:gd name="connsiteY5" fmla="*/ 5144188 h 5148421"/>
              <a:gd name="connsiteX6" fmla="*/ 0 w 8172803"/>
              <a:gd name="connsiteY6" fmla="*/ 2563266 h 5148421"/>
              <a:gd name="connsiteX7" fmla="*/ 1394178 w 8172803"/>
              <a:gd name="connsiteY7" fmla="*/ 260332 h 5148421"/>
              <a:gd name="connsiteX8" fmla="*/ 1557867 w 8172803"/>
              <a:gd name="connsiteY8" fmla="*/ 525621 h 5148421"/>
              <a:gd name="connsiteX9" fmla="*/ 1845733 w 8172803"/>
              <a:gd name="connsiteY9" fmla="*/ 11977 h 5148421"/>
              <a:gd name="connsiteX0" fmla="*/ 1845733 w 8172803"/>
              <a:gd name="connsiteY0" fmla="*/ 11977 h 5148421"/>
              <a:gd name="connsiteX1" fmla="*/ 8172803 w 8172803"/>
              <a:gd name="connsiteY1" fmla="*/ 0 h 5148421"/>
              <a:gd name="connsiteX2" fmla="*/ 5599290 w 8172803"/>
              <a:gd name="connsiteY2" fmla="*/ 4301754 h 5148421"/>
              <a:gd name="connsiteX3" fmla="*/ 5396089 w 8172803"/>
              <a:gd name="connsiteY3" fmla="*/ 3974377 h 5148421"/>
              <a:gd name="connsiteX4" fmla="*/ 4690533 w 8172803"/>
              <a:gd name="connsiteY4" fmla="*/ 5148421 h 5148421"/>
              <a:gd name="connsiteX5" fmla="*/ 11289 w 8172803"/>
              <a:gd name="connsiteY5" fmla="*/ 5144188 h 5148421"/>
              <a:gd name="connsiteX6" fmla="*/ 0 w 8172803"/>
              <a:gd name="connsiteY6" fmla="*/ 2563266 h 5148421"/>
              <a:gd name="connsiteX7" fmla="*/ 1394178 w 8172803"/>
              <a:gd name="connsiteY7" fmla="*/ 260332 h 5148421"/>
              <a:gd name="connsiteX8" fmla="*/ 1557867 w 8172803"/>
              <a:gd name="connsiteY8" fmla="*/ 525621 h 5148421"/>
              <a:gd name="connsiteX9" fmla="*/ 1845733 w 8172803"/>
              <a:gd name="connsiteY9" fmla="*/ 11977 h 5148421"/>
              <a:gd name="connsiteX0" fmla="*/ 1845733 w 8172803"/>
              <a:gd name="connsiteY0" fmla="*/ 11977 h 5148421"/>
              <a:gd name="connsiteX1" fmla="*/ 8172803 w 8172803"/>
              <a:gd name="connsiteY1" fmla="*/ 0 h 5148421"/>
              <a:gd name="connsiteX2" fmla="*/ 5599290 w 8172803"/>
              <a:gd name="connsiteY2" fmla="*/ 4301754 h 5148421"/>
              <a:gd name="connsiteX3" fmla="*/ 5396089 w 8172803"/>
              <a:gd name="connsiteY3" fmla="*/ 3974377 h 5148421"/>
              <a:gd name="connsiteX4" fmla="*/ 4690533 w 8172803"/>
              <a:gd name="connsiteY4" fmla="*/ 5148421 h 5148421"/>
              <a:gd name="connsiteX5" fmla="*/ 11289 w 8172803"/>
              <a:gd name="connsiteY5" fmla="*/ 5144188 h 5148421"/>
              <a:gd name="connsiteX6" fmla="*/ 0 w 8172803"/>
              <a:gd name="connsiteY6" fmla="*/ 2563266 h 5148421"/>
              <a:gd name="connsiteX7" fmla="*/ 1394178 w 8172803"/>
              <a:gd name="connsiteY7" fmla="*/ 260332 h 5148421"/>
              <a:gd name="connsiteX8" fmla="*/ 1557867 w 8172803"/>
              <a:gd name="connsiteY8" fmla="*/ 525621 h 5148421"/>
              <a:gd name="connsiteX9" fmla="*/ 1845733 w 8172803"/>
              <a:gd name="connsiteY9" fmla="*/ 11977 h 5148421"/>
              <a:gd name="connsiteX0" fmla="*/ 1845733 w 8195381"/>
              <a:gd name="connsiteY0" fmla="*/ 6332 h 5142776"/>
              <a:gd name="connsiteX1" fmla="*/ 8195381 w 8195381"/>
              <a:gd name="connsiteY1" fmla="*/ 0 h 5142776"/>
              <a:gd name="connsiteX2" fmla="*/ 5599290 w 8195381"/>
              <a:gd name="connsiteY2" fmla="*/ 4296109 h 5142776"/>
              <a:gd name="connsiteX3" fmla="*/ 5396089 w 8195381"/>
              <a:gd name="connsiteY3" fmla="*/ 3968732 h 5142776"/>
              <a:gd name="connsiteX4" fmla="*/ 4690533 w 8195381"/>
              <a:gd name="connsiteY4" fmla="*/ 5142776 h 5142776"/>
              <a:gd name="connsiteX5" fmla="*/ 11289 w 8195381"/>
              <a:gd name="connsiteY5" fmla="*/ 5138543 h 5142776"/>
              <a:gd name="connsiteX6" fmla="*/ 0 w 8195381"/>
              <a:gd name="connsiteY6" fmla="*/ 2557621 h 5142776"/>
              <a:gd name="connsiteX7" fmla="*/ 1394178 w 8195381"/>
              <a:gd name="connsiteY7" fmla="*/ 254687 h 5142776"/>
              <a:gd name="connsiteX8" fmla="*/ 1557867 w 8195381"/>
              <a:gd name="connsiteY8" fmla="*/ 519976 h 5142776"/>
              <a:gd name="connsiteX9" fmla="*/ 1845733 w 8195381"/>
              <a:gd name="connsiteY9" fmla="*/ 6332 h 5142776"/>
              <a:gd name="connsiteX0" fmla="*/ 1851377 w 8195381"/>
              <a:gd name="connsiteY0" fmla="*/ 687 h 5142776"/>
              <a:gd name="connsiteX1" fmla="*/ 8195381 w 8195381"/>
              <a:gd name="connsiteY1" fmla="*/ 0 h 5142776"/>
              <a:gd name="connsiteX2" fmla="*/ 5599290 w 8195381"/>
              <a:gd name="connsiteY2" fmla="*/ 4296109 h 5142776"/>
              <a:gd name="connsiteX3" fmla="*/ 5396089 w 8195381"/>
              <a:gd name="connsiteY3" fmla="*/ 3968732 h 5142776"/>
              <a:gd name="connsiteX4" fmla="*/ 4690533 w 8195381"/>
              <a:gd name="connsiteY4" fmla="*/ 5142776 h 5142776"/>
              <a:gd name="connsiteX5" fmla="*/ 11289 w 8195381"/>
              <a:gd name="connsiteY5" fmla="*/ 5138543 h 5142776"/>
              <a:gd name="connsiteX6" fmla="*/ 0 w 8195381"/>
              <a:gd name="connsiteY6" fmla="*/ 2557621 h 5142776"/>
              <a:gd name="connsiteX7" fmla="*/ 1394178 w 8195381"/>
              <a:gd name="connsiteY7" fmla="*/ 254687 h 5142776"/>
              <a:gd name="connsiteX8" fmla="*/ 1557867 w 8195381"/>
              <a:gd name="connsiteY8" fmla="*/ 519976 h 5142776"/>
              <a:gd name="connsiteX9" fmla="*/ 1851377 w 8195381"/>
              <a:gd name="connsiteY9" fmla="*/ 687 h 5142776"/>
              <a:gd name="connsiteX0" fmla="*/ 1851377 w 8195381"/>
              <a:gd name="connsiteY0" fmla="*/ 687 h 5142776"/>
              <a:gd name="connsiteX1" fmla="*/ 8195381 w 8195381"/>
              <a:gd name="connsiteY1" fmla="*/ 0 h 5142776"/>
              <a:gd name="connsiteX2" fmla="*/ 5599290 w 8195381"/>
              <a:gd name="connsiteY2" fmla="*/ 4296109 h 5142776"/>
              <a:gd name="connsiteX3" fmla="*/ 5396089 w 8195381"/>
              <a:gd name="connsiteY3" fmla="*/ 3968732 h 5142776"/>
              <a:gd name="connsiteX4" fmla="*/ 4690533 w 8195381"/>
              <a:gd name="connsiteY4" fmla="*/ 5142776 h 5142776"/>
              <a:gd name="connsiteX5" fmla="*/ 11289 w 8195381"/>
              <a:gd name="connsiteY5" fmla="*/ 5138543 h 5142776"/>
              <a:gd name="connsiteX6" fmla="*/ 0 w 8195381"/>
              <a:gd name="connsiteY6" fmla="*/ 2557621 h 5142776"/>
              <a:gd name="connsiteX7" fmla="*/ 1394178 w 8195381"/>
              <a:gd name="connsiteY7" fmla="*/ 254687 h 5142776"/>
              <a:gd name="connsiteX8" fmla="*/ 1574800 w 8195381"/>
              <a:gd name="connsiteY8" fmla="*/ 711887 h 5142776"/>
              <a:gd name="connsiteX9" fmla="*/ 1851377 w 8195381"/>
              <a:gd name="connsiteY9" fmla="*/ 687 h 5142776"/>
              <a:gd name="connsiteX0" fmla="*/ 1851377 w 8195381"/>
              <a:gd name="connsiteY0" fmla="*/ 687 h 5142776"/>
              <a:gd name="connsiteX1" fmla="*/ 8195381 w 8195381"/>
              <a:gd name="connsiteY1" fmla="*/ 0 h 5142776"/>
              <a:gd name="connsiteX2" fmla="*/ 5599290 w 8195381"/>
              <a:gd name="connsiteY2" fmla="*/ 4296109 h 5142776"/>
              <a:gd name="connsiteX3" fmla="*/ 5396089 w 8195381"/>
              <a:gd name="connsiteY3" fmla="*/ 3968732 h 5142776"/>
              <a:gd name="connsiteX4" fmla="*/ 4690533 w 8195381"/>
              <a:gd name="connsiteY4" fmla="*/ 5142776 h 5142776"/>
              <a:gd name="connsiteX5" fmla="*/ 11289 w 8195381"/>
              <a:gd name="connsiteY5" fmla="*/ 5138543 h 5142776"/>
              <a:gd name="connsiteX6" fmla="*/ 0 w 8195381"/>
              <a:gd name="connsiteY6" fmla="*/ 2557621 h 5142776"/>
              <a:gd name="connsiteX7" fmla="*/ 1394178 w 8195381"/>
              <a:gd name="connsiteY7" fmla="*/ 254687 h 5142776"/>
              <a:gd name="connsiteX8" fmla="*/ 1524000 w 8195381"/>
              <a:gd name="connsiteY8" fmla="*/ 542553 h 5142776"/>
              <a:gd name="connsiteX9" fmla="*/ 1851377 w 8195381"/>
              <a:gd name="connsiteY9" fmla="*/ 687 h 5142776"/>
              <a:gd name="connsiteX0" fmla="*/ 1851377 w 8195381"/>
              <a:gd name="connsiteY0" fmla="*/ 687 h 5142776"/>
              <a:gd name="connsiteX1" fmla="*/ 8195381 w 8195381"/>
              <a:gd name="connsiteY1" fmla="*/ 0 h 5142776"/>
              <a:gd name="connsiteX2" fmla="*/ 5599290 w 8195381"/>
              <a:gd name="connsiteY2" fmla="*/ 4296109 h 5142776"/>
              <a:gd name="connsiteX3" fmla="*/ 5396089 w 8195381"/>
              <a:gd name="connsiteY3" fmla="*/ 3968732 h 5142776"/>
              <a:gd name="connsiteX4" fmla="*/ 4690533 w 8195381"/>
              <a:gd name="connsiteY4" fmla="*/ 5142776 h 5142776"/>
              <a:gd name="connsiteX5" fmla="*/ 11289 w 8195381"/>
              <a:gd name="connsiteY5" fmla="*/ 5138543 h 5142776"/>
              <a:gd name="connsiteX6" fmla="*/ 0 w 8195381"/>
              <a:gd name="connsiteY6" fmla="*/ 2557621 h 5142776"/>
              <a:gd name="connsiteX7" fmla="*/ 1309511 w 8195381"/>
              <a:gd name="connsiteY7" fmla="*/ 356287 h 5142776"/>
              <a:gd name="connsiteX8" fmla="*/ 1524000 w 8195381"/>
              <a:gd name="connsiteY8" fmla="*/ 542553 h 5142776"/>
              <a:gd name="connsiteX9" fmla="*/ 1851377 w 8195381"/>
              <a:gd name="connsiteY9" fmla="*/ 687 h 5142776"/>
              <a:gd name="connsiteX0" fmla="*/ 1851377 w 8195381"/>
              <a:gd name="connsiteY0" fmla="*/ 687 h 5142776"/>
              <a:gd name="connsiteX1" fmla="*/ 8195381 w 8195381"/>
              <a:gd name="connsiteY1" fmla="*/ 0 h 5142776"/>
              <a:gd name="connsiteX2" fmla="*/ 5599290 w 8195381"/>
              <a:gd name="connsiteY2" fmla="*/ 4296109 h 5142776"/>
              <a:gd name="connsiteX3" fmla="*/ 5396089 w 8195381"/>
              <a:gd name="connsiteY3" fmla="*/ 3968732 h 5142776"/>
              <a:gd name="connsiteX4" fmla="*/ 4690533 w 8195381"/>
              <a:gd name="connsiteY4" fmla="*/ 5142776 h 5142776"/>
              <a:gd name="connsiteX5" fmla="*/ 11289 w 8195381"/>
              <a:gd name="connsiteY5" fmla="*/ 5138543 h 5142776"/>
              <a:gd name="connsiteX6" fmla="*/ 0 w 8195381"/>
              <a:gd name="connsiteY6" fmla="*/ 2557621 h 5142776"/>
              <a:gd name="connsiteX7" fmla="*/ 1377244 w 8195381"/>
              <a:gd name="connsiteY7" fmla="*/ 260332 h 5142776"/>
              <a:gd name="connsiteX8" fmla="*/ 1524000 w 8195381"/>
              <a:gd name="connsiteY8" fmla="*/ 542553 h 5142776"/>
              <a:gd name="connsiteX9" fmla="*/ 1851377 w 8195381"/>
              <a:gd name="connsiteY9" fmla="*/ 687 h 5142776"/>
              <a:gd name="connsiteX0" fmla="*/ 1851377 w 8195381"/>
              <a:gd name="connsiteY0" fmla="*/ 687 h 5142776"/>
              <a:gd name="connsiteX1" fmla="*/ 8195381 w 8195381"/>
              <a:gd name="connsiteY1" fmla="*/ 0 h 5142776"/>
              <a:gd name="connsiteX2" fmla="*/ 5599290 w 8195381"/>
              <a:gd name="connsiteY2" fmla="*/ 4296109 h 5142776"/>
              <a:gd name="connsiteX3" fmla="*/ 5396089 w 8195381"/>
              <a:gd name="connsiteY3" fmla="*/ 3968732 h 5142776"/>
              <a:gd name="connsiteX4" fmla="*/ 4690533 w 8195381"/>
              <a:gd name="connsiteY4" fmla="*/ 5142776 h 5142776"/>
              <a:gd name="connsiteX5" fmla="*/ 11289 w 8195381"/>
              <a:gd name="connsiteY5" fmla="*/ 5138543 h 5142776"/>
              <a:gd name="connsiteX6" fmla="*/ 0 w 8195381"/>
              <a:gd name="connsiteY6" fmla="*/ 2557621 h 5142776"/>
              <a:gd name="connsiteX7" fmla="*/ 1377244 w 8195381"/>
              <a:gd name="connsiteY7" fmla="*/ 260332 h 5142776"/>
              <a:gd name="connsiteX8" fmla="*/ 1529645 w 8195381"/>
              <a:gd name="connsiteY8" fmla="*/ 536908 h 5142776"/>
              <a:gd name="connsiteX9" fmla="*/ 1851377 w 8195381"/>
              <a:gd name="connsiteY9" fmla="*/ 687 h 5142776"/>
              <a:gd name="connsiteX0" fmla="*/ 1851377 w 7930838"/>
              <a:gd name="connsiteY0" fmla="*/ 0 h 5142089"/>
              <a:gd name="connsiteX1" fmla="*/ 7930838 w 7930838"/>
              <a:gd name="connsiteY1" fmla="*/ 10815 h 5142089"/>
              <a:gd name="connsiteX2" fmla="*/ 5599290 w 7930838"/>
              <a:gd name="connsiteY2" fmla="*/ 4295422 h 5142089"/>
              <a:gd name="connsiteX3" fmla="*/ 5396089 w 7930838"/>
              <a:gd name="connsiteY3" fmla="*/ 3968045 h 5142089"/>
              <a:gd name="connsiteX4" fmla="*/ 4690533 w 7930838"/>
              <a:gd name="connsiteY4" fmla="*/ 5142089 h 5142089"/>
              <a:gd name="connsiteX5" fmla="*/ 11289 w 7930838"/>
              <a:gd name="connsiteY5" fmla="*/ 5137856 h 5142089"/>
              <a:gd name="connsiteX6" fmla="*/ 0 w 7930838"/>
              <a:gd name="connsiteY6" fmla="*/ 2556934 h 5142089"/>
              <a:gd name="connsiteX7" fmla="*/ 1377244 w 7930838"/>
              <a:gd name="connsiteY7" fmla="*/ 259645 h 5142089"/>
              <a:gd name="connsiteX8" fmla="*/ 1529645 w 7930838"/>
              <a:gd name="connsiteY8" fmla="*/ 536221 h 5142089"/>
              <a:gd name="connsiteX9" fmla="*/ 1851377 w 7930838"/>
              <a:gd name="connsiteY9" fmla="*/ 0 h 5142089"/>
              <a:gd name="connsiteX0" fmla="*/ 1851377 w 8172377"/>
              <a:gd name="connsiteY0" fmla="*/ 0 h 5142089"/>
              <a:gd name="connsiteX1" fmla="*/ 8172377 w 8172377"/>
              <a:gd name="connsiteY1" fmla="*/ 5064 h 5142089"/>
              <a:gd name="connsiteX2" fmla="*/ 5599290 w 8172377"/>
              <a:gd name="connsiteY2" fmla="*/ 4295422 h 5142089"/>
              <a:gd name="connsiteX3" fmla="*/ 5396089 w 8172377"/>
              <a:gd name="connsiteY3" fmla="*/ 3968045 h 5142089"/>
              <a:gd name="connsiteX4" fmla="*/ 4690533 w 8172377"/>
              <a:gd name="connsiteY4" fmla="*/ 5142089 h 5142089"/>
              <a:gd name="connsiteX5" fmla="*/ 11289 w 8172377"/>
              <a:gd name="connsiteY5" fmla="*/ 5137856 h 5142089"/>
              <a:gd name="connsiteX6" fmla="*/ 0 w 8172377"/>
              <a:gd name="connsiteY6" fmla="*/ 2556934 h 5142089"/>
              <a:gd name="connsiteX7" fmla="*/ 1377244 w 8172377"/>
              <a:gd name="connsiteY7" fmla="*/ 259645 h 5142089"/>
              <a:gd name="connsiteX8" fmla="*/ 1529645 w 8172377"/>
              <a:gd name="connsiteY8" fmla="*/ 536221 h 5142089"/>
              <a:gd name="connsiteX9" fmla="*/ 1851377 w 8172377"/>
              <a:gd name="connsiteY9" fmla="*/ 0 h 5142089"/>
              <a:gd name="connsiteX0" fmla="*/ 1851377 w 8172377"/>
              <a:gd name="connsiteY0" fmla="*/ 0 h 5142089"/>
              <a:gd name="connsiteX1" fmla="*/ 8172377 w 8172377"/>
              <a:gd name="connsiteY1" fmla="*/ 5064 h 5142089"/>
              <a:gd name="connsiteX2" fmla="*/ 5599290 w 8172377"/>
              <a:gd name="connsiteY2" fmla="*/ 4295422 h 5142089"/>
              <a:gd name="connsiteX3" fmla="*/ 5396089 w 8172377"/>
              <a:gd name="connsiteY3" fmla="*/ 3968045 h 5142089"/>
              <a:gd name="connsiteX4" fmla="*/ 4690533 w 8172377"/>
              <a:gd name="connsiteY4" fmla="*/ 5142089 h 5142089"/>
              <a:gd name="connsiteX5" fmla="*/ 11289 w 8172377"/>
              <a:gd name="connsiteY5" fmla="*/ 5137856 h 5142089"/>
              <a:gd name="connsiteX6" fmla="*/ 0 w 8172377"/>
              <a:gd name="connsiteY6" fmla="*/ 2556934 h 5142089"/>
              <a:gd name="connsiteX7" fmla="*/ 1377244 w 8172377"/>
              <a:gd name="connsiteY7" fmla="*/ 259645 h 5142089"/>
              <a:gd name="connsiteX8" fmla="*/ 1518143 w 8172377"/>
              <a:gd name="connsiteY8" fmla="*/ 702998 h 5142089"/>
              <a:gd name="connsiteX9" fmla="*/ 1851377 w 8172377"/>
              <a:gd name="connsiteY9" fmla="*/ 0 h 5142089"/>
              <a:gd name="connsiteX0" fmla="*/ 1851377 w 8172377"/>
              <a:gd name="connsiteY0" fmla="*/ 0 h 5142089"/>
              <a:gd name="connsiteX1" fmla="*/ 8172377 w 8172377"/>
              <a:gd name="connsiteY1" fmla="*/ 5064 h 5142089"/>
              <a:gd name="connsiteX2" fmla="*/ 5599290 w 8172377"/>
              <a:gd name="connsiteY2" fmla="*/ 4295422 h 5142089"/>
              <a:gd name="connsiteX3" fmla="*/ 5396089 w 8172377"/>
              <a:gd name="connsiteY3" fmla="*/ 3968045 h 5142089"/>
              <a:gd name="connsiteX4" fmla="*/ 4690533 w 8172377"/>
              <a:gd name="connsiteY4" fmla="*/ 5142089 h 5142089"/>
              <a:gd name="connsiteX5" fmla="*/ 11289 w 8172377"/>
              <a:gd name="connsiteY5" fmla="*/ 5137856 h 5142089"/>
              <a:gd name="connsiteX6" fmla="*/ 0 w 8172377"/>
              <a:gd name="connsiteY6" fmla="*/ 2556934 h 5142089"/>
              <a:gd name="connsiteX7" fmla="*/ 1313984 w 8172377"/>
              <a:gd name="connsiteY7" fmla="*/ 598950 h 5142089"/>
              <a:gd name="connsiteX8" fmla="*/ 1518143 w 8172377"/>
              <a:gd name="connsiteY8" fmla="*/ 702998 h 5142089"/>
              <a:gd name="connsiteX9" fmla="*/ 1851377 w 8172377"/>
              <a:gd name="connsiteY9" fmla="*/ 0 h 5142089"/>
              <a:gd name="connsiteX0" fmla="*/ 1851377 w 8172377"/>
              <a:gd name="connsiteY0" fmla="*/ 0 h 5142089"/>
              <a:gd name="connsiteX1" fmla="*/ 8172377 w 8172377"/>
              <a:gd name="connsiteY1" fmla="*/ 5064 h 5142089"/>
              <a:gd name="connsiteX2" fmla="*/ 5599290 w 8172377"/>
              <a:gd name="connsiteY2" fmla="*/ 4295422 h 5142089"/>
              <a:gd name="connsiteX3" fmla="*/ 5396089 w 8172377"/>
              <a:gd name="connsiteY3" fmla="*/ 3968045 h 5142089"/>
              <a:gd name="connsiteX4" fmla="*/ 4690533 w 8172377"/>
              <a:gd name="connsiteY4" fmla="*/ 5142089 h 5142089"/>
              <a:gd name="connsiteX5" fmla="*/ 11289 w 8172377"/>
              <a:gd name="connsiteY5" fmla="*/ 5137856 h 5142089"/>
              <a:gd name="connsiteX6" fmla="*/ 0 w 8172377"/>
              <a:gd name="connsiteY6" fmla="*/ 2556934 h 5142089"/>
              <a:gd name="connsiteX7" fmla="*/ 1313984 w 8172377"/>
              <a:gd name="connsiteY7" fmla="*/ 598950 h 5142089"/>
              <a:gd name="connsiteX8" fmla="*/ 1529645 w 8172377"/>
              <a:gd name="connsiteY8" fmla="*/ 547723 h 5142089"/>
              <a:gd name="connsiteX9" fmla="*/ 1851377 w 8172377"/>
              <a:gd name="connsiteY9" fmla="*/ 0 h 5142089"/>
              <a:gd name="connsiteX0" fmla="*/ 1851377 w 8172377"/>
              <a:gd name="connsiteY0" fmla="*/ 0 h 5142089"/>
              <a:gd name="connsiteX1" fmla="*/ 8172377 w 8172377"/>
              <a:gd name="connsiteY1" fmla="*/ 5064 h 5142089"/>
              <a:gd name="connsiteX2" fmla="*/ 5599290 w 8172377"/>
              <a:gd name="connsiteY2" fmla="*/ 4295422 h 5142089"/>
              <a:gd name="connsiteX3" fmla="*/ 5396089 w 8172377"/>
              <a:gd name="connsiteY3" fmla="*/ 3968045 h 5142089"/>
              <a:gd name="connsiteX4" fmla="*/ 4690533 w 8172377"/>
              <a:gd name="connsiteY4" fmla="*/ 5142089 h 5142089"/>
              <a:gd name="connsiteX5" fmla="*/ 11289 w 8172377"/>
              <a:gd name="connsiteY5" fmla="*/ 5137856 h 5142089"/>
              <a:gd name="connsiteX6" fmla="*/ 0 w 8172377"/>
              <a:gd name="connsiteY6" fmla="*/ 2556934 h 5142089"/>
              <a:gd name="connsiteX7" fmla="*/ 1377244 w 8172377"/>
              <a:gd name="connsiteY7" fmla="*/ 271146 h 5142089"/>
              <a:gd name="connsiteX8" fmla="*/ 1529645 w 8172377"/>
              <a:gd name="connsiteY8" fmla="*/ 547723 h 5142089"/>
              <a:gd name="connsiteX9" fmla="*/ 1851377 w 8172377"/>
              <a:gd name="connsiteY9" fmla="*/ 0 h 5142089"/>
              <a:gd name="connsiteX0" fmla="*/ 1851377 w 8172377"/>
              <a:gd name="connsiteY0" fmla="*/ 0 h 5142089"/>
              <a:gd name="connsiteX1" fmla="*/ 8172377 w 8172377"/>
              <a:gd name="connsiteY1" fmla="*/ 5064 h 5142089"/>
              <a:gd name="connsiteX2" fmla="*/ 5599290 w 8172377"/>
              <a:gd name="connsiteY2" fmla="*/ 4295422 h 5142089"/>
              <a:gd name="connsiteX3" fmla="*/ 5396089 w 8172377"/>
              <a:gd name="connsiteY3" fmla="*/ 3968045 h 5142089"/>
              <a:gd name="connsiteX4" fmla="*/ 4690533 w 8172377"/>
              <a:gd name="connsiteY4" fmla="*/ 5142089 h 5142089"/>
              <a:gd name="connsiteX5" fmla="*/ 11289 w 8172377"/>
              <a:gd name="connsiteY5" fmla="*/ 5137856 h 5142089"/>
              <a:gd name="connsiteX6" fmla="*/ 0 w 8172377"/>
              <a:gd name="connsiteY6" fmla="*/ 2556934 h 5142089"/>
              <a:gd name="connsiteX7" fmla="*/ 1377244 w 8172377"/>
              <a:gd name="connsiteY7" fmla="*/ 271146 h 5142089"/>
              <a:gd name="connsiteX8" fmla="*/ 1535396 w 8172377"/>
              <a:gd name="connsiteY8" fmla="*/ 530470 h 5142089"/>
              <a:gd name="connsiteX9" fmla="*/ 1851377 w 8172377"/>
              <a:gd name="connsiteY9" fmla="*/ 0 h 5142089"/>
              <a:gd name="connsiteX0" fmla="*/ 1840088 w 8161088"/>
              <a:gd name="connsiteY0" fmla="*/ 0 h 5142089"/>
              <a:gd name="connsiteX1" fmla="*/ 8161088 w 8161088"/>
              <a:gd name="connsiteY1" fmla="*/ 5064 h 5142089"/>
              <a:gd name="connsiteX2" fmla="*/ 5588001 w 8161088"/>
              <a:gd name="connsiteY2" fmla="*/ 4295422 h 5142089"/>
              <a:gd name="connsiteX3" fmla="*/ 5384800 w 8161088"/>
              <a:gd name="connsiteY3" fmla="*/ 3968045 h 5142089"/>
              <a:gd name="connsiteX4" fmla="*/ 4679244 w 8161088"/>
              <a:gd name="connsiteY4" fmla="*/ 5142089 h 5142089"/>
              <a:gd name="connsiteX5" fmla="*/ 0 w 8161088"/>
              <a:gd name="connsiteY5" fmla="*/ 5137856 h 5142089"/>
              <a:gd name="connsiteX6" fmla="*/ 80726 w 8161088"/>
              <a:gd name="connsiteY6" fmla="*/ 2625945 h 5142089"/>
              <a:gd name="connsiteX7" fmla="*/ 1365955 w 8161088"/>
              <a:gd name="connsiteY7" fmla="*/ 271146 h 5142089"/>
              <a:gd name="connsiteX8" fmla="*/ 1524107 w 8161088"/>
              <a:gd name="connsiteY8" fmla="*/ 530470 h 5142089"/>
              <a:gd name="connsiteX9" fmla="*/ 1840088 w 8161088"/>
              <a:gd name="connsiteY9" fmla="*/ 0 h 5142089"/>
              <a:gd name="connsiteX0" fmla="*/ 1868630 w 8189630"/>
              <a:gd name="connsiteY0" fmla="*/ 0 h 5142089"/>
              <a:gd name="connsiteX1" fmla="*/ 8189630 w 8189630"/>
              <a:gd name="connsiteY1" fmla="*/ 5064 h 5142089"/>
              <a:gd name="connsiteX2" fmla="*/ 5616543 w 8189630"/>
              <a:gd name="connsiteY2" fmla="*/ 4295422 h 5142089"/>
              <a:gd name="connsiteX3" fmla="*/ 5413342 w 8189630"/>
              <a:gd name="connsiteY3" fmla="*/ 3968045 h 5142089"/>
              <a:gd name="connsiteX4" fmla="*/ 4707786 w 8189630"/>
              <a:gd name="connsiteY4" fmla="*/ 5142089 h 5142089"/>
              <a:gd name="connsiteX5" fmla="*/ 28542 w 8189630"/>
              <a:gd name="connsiteY5" fmla="*/ 5137856 h 5142089"/>
              <a:gd name="connsiteX6" fmla="*/ 0 w 8189630"/>
              <a:gd name="connsiteY6" fmla="*/ 2574187 h 5142089"/>
              <a:gd name="connsiteX7" fmla="*/ 1394497 w 8189630"/>
              <a:gd name="connsiteY7" fmla="*/ 271146 h 5142089"/>
              <a:gd name="connsiteX8" fmla="*/ 1552649 w 8189630"/>
              <a:gd name="connsiteY8" fmla="*/ 530470 h 5142089"/>
              <a:gd name="connsiteX9" fmla="*/ 1868630 w 8189630"/>
              <a:gd name="connsiteY9" fmla="*/ 0 h 5142089"/>
              <a:gd name="connsiteX0" fmla="*/ 1868630 w 8189630"/>
              <a:gd name="connsiteY0" fmla="*/ 0 h 5155109"/>
              <a:gd name="connsiteX1" fmla="*/ 8189630 w 8189630"/>
              <a:gd name="connsiteY1" fmla="*/ 5064 h 5155109"/>
              <a:gd name="connsiteX2" fmla="*/ 5616543 w 8189630"/>
              <a:gd name="connsiteY2" fmla="*/ 4295422 h 5155109"/>
              <a:gd name="connsiteX3" fmla="*/ 5413342 w 8189630"/>
              <a:gd name="connsiteY3" fmla="*/ 3968045 h 5155109"/>
              <a:gd name="connsiteX4" fmla="*/ 4707786 w 8189630"/>
              <a:gd name="connsiteY4" fmla="*/ 5142089 h 5155109"/>
              <a:gd name="connsiteX5" fmla="*/ 22791 w 8189630"/>
              <a:gd name="connsiteY5" fmla="*/ 5155109 h 5155109"/>
              <a:gd name="connsiteX6" fmla="*/ 0 w 8189630"/>
              <a:gd name="connsiteY6" fmla="*/ 2574187 h 5155109"/>
              <a:gd name="connsiteX7" fmla="*/ 1394497 w 8189630"/>
              <a:gd name="connsiteY7" fmla="*/ 271146 h 5155109"/>
              <a:gd name="connsiteX8" fmla="*/ 1552649 w 8189630"/>
              <a:gd name="connsiteY8" fmla="*/ 530470 h 5155109"/>
              <a:gd name="connsiteX9" fmla="*/ 1868630 w 8189630"/>
              <a:gd name="connsiteY9" fmla="*/ 0 h 5155109"/>
              <a:gd name="connsiteX0" fmla="*/ 1868630 w 8189630"/>
              <a:gd name="connsiteY0" fmla="*/ 0 h 5160860"/>
              <a:gd name="connsiteX1" fmla="*/ 8189630 w 8189630"/>
              <a:gd name="connsiteY1" fmla="*/ 5064 h 5160860"/>
              <a:gd name="connsiteX2" fmla="*/ 5616543 w 8189630"/>
              <a:gd name="connsiteY2" fmla="*/ 4295422 h 5160860"/>
              <a:gd name="connsiteX3" fmla="*/ 5413342 w 8189630"/>
              <a:gd name="connsiteY3" fmla="*/ 3968045 h 5160860"/>
              <a:gd name="connsiteX4" fmla="*/ 4707786 w 8189630"/>
              <a:gd name="connsiteY4" fmla="*/ 5142089 h 5160860"/>
              <a:gd name="connsiteX5" fmla="*/ 11289 w 8189630"/>
              <a:gd name="connsiteY5" fmla="*/ 5160860 h 5160860"/>
              <a:gd name="connsiteX6" fmla="*/ 0 w 8189630"/>
              <a:gd name="connsiteY6" fmla="*/ 2574187 h 5160860"/>
              <a:gd name="connsiteX7" fmla="*/ 1394497 w 8189630"/>
              <a:gd name="connsiteY7" fmla="*/ 271146 h 5160860"/>
              <a:gd name="connsiteX8" fmla="*/ 1552649 w 8189630"/>
              <a:gd name="connsiteY8" fmla="*/ 530470 h 5160860"/>
              <a:gd name="connsiteX9" fmla="*/ 1868630 w 8189630"/>
              <a:gd name="connsiteY9" fmla="*/ 0 h 5160860"/>
              <a:gd name="connsiteX0" fmla="*/ 1868630 w 8189630"/>
              <a:gd name="connsiteY0" fmla="*/ 0 h 5176594"/>
              <a:gd name="connsiteX1" fmla="*/ 8189630 w 8189630"/>
              <a:gd name="connsiteY1" fmla="*/ 5064 h 5176594"/>
              <a:gd name="connsiteX2" fmla="*/ 5616543 w 8189630"/>
              <a:gd name="connsiteY2" fmla="*/ 4295422 h 5176594"/>
              <a:gd name="connsiteX3" fmla="*/ 5413342 w 8189630"/>
              <a:gd name="connsiteY3" fmla="*/ 3968045 h 5176594"/>
              <a:gd name="connsiteX4" fmla="*/ 4702035 w 8189630"/>
              <a:gd name="connsiteY4" fmla="*/ 5176594 h 5176594"/>
              <a:gd name="connsiteX5" fmla="*/ 11289 w 8189630"/>
              <a:gd name="connsiteY5" fmla="*/ 5160860 h 5176594"/>
              <a:gd name="connsiteX6" fmla="*/ 0 w 8189630"/>
              <a:gd name="connsiteY6" fmla="*/ 2574187 h 5176594"/>
              <a:gd name="connsiteX7" fmla="*/ 1394497 w 8189630"/>
              <a:gd name="connsiteY7" fmla="*/ 271146 h 5176594"/>
              <a:gd name="connsiteX8" fmla="*/ 1552649 w 8189630"/>
              <a:gd name="connsiteY8" fmla="*/ 530470 h 5176594"/>
              <a:gd name="connsiteX9" fmla="*/ 1868630 w 8189630"/>
              <a:gd name="connsiteY9" fmla="*/ 0 h 5176594"/>
              <a:gd name="connsiteX0" fmla="*/ 1868630 w 8189630"/>
              <a:gd name="connsiteY0" fmla="*/ 0 h 5160860"/>
              <a:gd name="connsiteX1" fmla="*/ 8189630 w 8189630"/>
              <a:gd name="connsiteY1" fmla="*/ 5064 h 5160860"/>
              <a:gd name="connsiteX2" fmla="*/ 5616543 w 8189630"/>
              <a:gd name="connsiteY2" fmla="*/ 4295422 h 5160860"/>
              <a:gd name="connsiteX3" fmla="*/ 5413342 w 8189630"/>
              <a:gd name="connsiteY3" fmla="*/ 3968045 h 5160860"/>
              <a:gd name="connsiteX4" fmla="*/ 4702035 w 8189630"/>
              <a:gd name="connsiteY4" fmla="*/ 5153590 h 5160860"/>
              <a:gd name="connsiteX5" fmla="*/ 11289 w 8189630"/>
              <a:gd name="connsiteY5" fmla="*/ 5160860 h 5160860"/>
              <a:gd name="connsiteX6" fmla="*/ 0 w 8189630"/>
              <a:gd name="connsiteY6" fmla="*/ 2574187 h 5160860"/>
              <a:gd name="connsiteX7" fmla="*/ 1394497 w 8189630"/>
              <a:gd name="connsiteY7" fmla="*/ 271146 h 5160860"/>
              <a:gd name="connsiteX8" fmla="*/ 1552649 w 8189630"/>
              <a:gd name="connsiteY8" fmla="*/ 530470 h 5160860"/>
              <a:gd name="connsiteX9" fmla="*/ 1868630 w 8189630"/>
              <a:gd name="connsiteY9" fmla="*/ 0 h 5160860"/>
              <a:gd name="connsiteX0" fmla="*/ 1868630 w 8189630"/>
              <a:gd name="connsiteY0" fmla="*/ 0 h 5160860"/>
              <a:gd name="connsiteX1" fmla="*/ 8189630 w 8189630"/>
              <a:gd name="connsiteY1" fmla="*/ 5064 h 5160860"/>
              <a:gd name="connsiteX2" fmla="*/ 5610792 w 8189630"/>
              <a:gd name="connsiteY2" fmla="*/ 4306924 h 5160860"/>
              <a:gd name="connsiteX3" fmla="*/ 5413342 w 8189630"/>
              <a:gd name="connsiteY3" fmla="*/ 3968045 h 5160860"/>
              <a:gd name="connsiteX4" fmla="*/ 4702035 w 8189630"/>
              <a:gd name="connsiteY4" fmla="*/ 5153590 h 5160860"/>
              <a:gd name="connsiteX5" fmla="*/ 11289 w 8189630"/>
              <a:gd name="connsiteY5" fmla="*/ 5160860 h 5160860"/>
              <a:gd name="connsiteX6" fmla="*/ 0 w 8189630"/>
              <a:gd name="connsiteY6" fmla="*/ 2574187 h 5160860"/>
              <a:gd name="connsiteX7" fmla="*/ 1394497 w 8189630"/>
              <a:gd name="connsiteY7" fmla="*/ 271146 h 5160860"/>
              <a:gd name="connsiteX8" fmla="*/ 1552649 w 8189630"/>
              <a:gd name="connsiteY8" fmla="*/ 530470 h 5160860"/>
              <a:gd name="connsiteX9" fmla="*/ 1868630 w 8189630"/>
              <a:gd name="connsiteY9" fmla="*/ 0 h 5160860"/>
              <a:gd name="connsiteX0" fmla="*/ 1868630 w 8189630"/>
              <a:gd name="connsiteY0" fmla="*/ 0 h 5160860"/>
              <a:gd name="connsiteX1" fmla="*/ 8189630 w 8189630"/>
              <a:gd name="connsiteY1" fmla="*/ 5064 h 5160860"/>
              <a:gd name="connsiteX2" fmla="*/ 5610792 w 8189630"/>
              <a:gd name="connsiteY2" fmla="*/ 4306924 h 5160860"/>
              <a:gd name="connsiteX3" fmla="*/ 5384587 w 8189630"/>
              <a:gd name="connsiteY3" fmla="*/ 3870279 h 5160860"/>
              <a:gd name="connsiteX4" fmla="*/ 4702035 w 8189630"/>
              <a:gd name="connsiteY4" fmla="*/ 5153590 h 5160860"/>
              <a:gd name="connsiteX5" fmla="*/ 11289 w 8189630"/>
              <a:gd name="connsiteY5" fmla="*/ 5160860 h 5160860"/>
              <a:gd name="connsiteX6" fmla="*/ 0 w 8189630"/>
              <a:gd name="connsiteY6" fmla="*/ 2574187 h 5160860"/>
              <a:gd name="connsiteX7" fmla="*/ 1394497 w 8189630"/>
              <a:gd name="connsiteY7" fmla="*/ 271146 h 5160860"/>
              <a:gd name="connsiteX8" fmla="*/ 1552649 w 8189630"/>
              <a:gd name="connsiteY8" fmla="*/ 530470 h 5160860"/>
              <a:gd name="connsiteX9" fmla="*/ 1868630 w 8189630"/>
              <a:gd name="connsiteY9" fmla="*/ 0 h 5160860"/>
              <a:gd name="connsiteX0" fmla="*/ 1868630 w 8189630"/>
              <a:gd name="connsiteY0" fmla="*/ 0 h 5160860"/>
              <a:gd name="connsiteX1" fmla="*/ 8189630 w 8189630"/>
              <a:gd name="connsiteY1" fmla="*/ 5064 h 5160860"/>
              <a:gd name="connsiteX2" fmla="*/ 5702807 w 8189630"/>
              <a:gd name="connsiteY2" fmla="*/ 4387437 h 5160860"/>
              <a:gd name="connsiteX3" fmla="*/ 5384587 w 8189630"/>
              <a:gd name="connsiteY3" fmla="*/ 3870279 h 5160860"/>
              <a:gd name="connsiteX4" fmla="*/ 4702035 w 8189630"/>
              <a:gd name="connsiteY4" fmla="*/ 5153590 h 5160860"/>
              <a:gd name="connsiteX5" fmla="*/ 11289 w 8189630"/>
              <a:gd name="connsiteY5" fmla="*/ 5160860 h 5160860"/>
              <a:gd name="connsiteX6" fmla="*/ 0 w 8189630"/>
              <a:gd name="connsiteY6" fmla="*/ 2574187 h 5160860"/>
              <a:gd name="connsiteX7" fmla="*/ 1394497 w 8189630"/>
              <a:gd name="connsiteY7" fmla="*/ 271146 h 5160860"/>
              <a:gd name="connsiteX8" fmla="*/ 1552649 w 8189630"/>
              <a:gd name="connsiteY8" fmla="*/ 530470 h 5160860"/>
              <a:gd name="connsiteX9" fmla="*/ 1868630 w 8189630"/>
              <a:gd name="connsiteY9" fmla="*/ 0 h 5160860"/>
              <a:gd name="connsiteX0" fmla="*/ 1868630 w 8189630"/>
              <a:gd name="connsiteY0" fmla="*/ 0 h 5160860"/>
              <a:gd name="connsiteX1" fmla="*/ 8189630 w 8189630"/>
              <a:gd name="connsiteY1" fmla="*/ 5064 h 5160860"/>
              <a:gd name="connsiteX2" fmla="*/ 5599290 w 8189630"/>
              <a:gd name="connsiteY2" fmla="*/ 4306924 h 5160860"/>
              <a:gd name="connsiteX3" fmla="*/ 5384587 w 8189630"/>
              <a:gd name="connsiteY3" fmla="*/ 3870279 h 5160860"/>
              <a:gd name="connsiteX4" fmla="*/ 4702035 w 8189630"/>
              <a:gd name="connsiteY4" fmla="*/ 5153590 h 5160860"/>
              <a:gd name="connsiteX5" fmla="*/ 11289 w 8189630"/>
              <a:gd name="connsiteY5" fmla="*/ 5160860 h 5160860"/>
              <a:gd name="connsiteX6" fmla="*/ 0 w 8189630"/>
              <a:gd name="connsiteY6" fmla="*/ 2574187 h 5160860"/>
              <a:gd name="connsiteX7" fmla="*/ 1394497 w 8189630"/>
              <a:gd name="connsiteY7" fmla="*/ 271146 h 5160860"/>
              <a:gd name="connsiteX8" fmla="*/ 1552649 w 8189630"/>
              <a:gd name="connsiteY8" fmla="*/ 530470 h 5160860"/>
              <a:gd name="connsiteX9" fmla="*/ 1868630 w 8189630"/>
              <a:gd name="connsiteY9" fmla="*/ 0 h 5160860"/>
              <a:gd name="connsiteX0" fmla="*/ 1868630 w 8189630"/>
              <a:gd name="connsiteY0" fmla="*/ 0 h 5160860"/>
              <a:gd name="connsiteX1" fmla="*/ 8189630 w 8189630"/>
              <a:gd name="connsiteY1" fmla="*/ 5064 h 5160860"/>
              <a:gd name="connsiteX2" fmla="*/ 5599290 w 8189630"/>
              <a:gd name="connsiteY2" fmla="*/ 4306924 h 5160860"/>
              <a:gd name="connsiteX3" fmla="*/ 5407591 w 8189630"/>
              <a:gd name="connsiteY3" fmla="*/ 3973796 h 5160860"/>
              <a:gd name="connsiteX4" fmla="*/ 4702035 w 8189630"/>
              <a:gd name="connsiteY4" fmla="*/ 5153590 h 5160860"/>
              <a:gd name="connsiteX5" fmla="*/ 11289 w 8189630"/>
              <a:gd name="connsiteY5" fmla="*/ 5160860 h 5160860"/>
              <a:gd name="connsiteX6" fmla="*/ 0 w 8189630"/>
              <a:gd name="connsiteY6" fmla="*/ 2574187 h 5160860"/>
              <a:gd name="connsiteX7" fmla="*/ 1394497 w 8189630"/>
              <a:gd name="connsiteY7" fmla="*/ 271146 h 5160860"/>
              <a:gd name="connsiteX8" fmla="*/ 1552649 w 8189630"/>
              <a:gd name="connsiteY8" fmla="*/ 530470 h 5160860"/>
              <a:gd name="connsiteX9" fmla="*/ 1868630 w 8189630"/>
              <a:gd name="connsiteY9" fmla="*/ 0 h 5160860"/>
              <a:gd name="connsiteX0" fmla="*/ 1868630 w 8189630"/>
              <a:gd name="connsiteY0" fmla="*/ 0 h 5160860"/>
              <a:gd name="connsiteX1" fmla="*/ 8189630 w 8189630"/>
              <a:gd name="connsiteY1" fmla="*/ 5064 h 5160860"/>
              <a:gd name="connsiteX2" fmla="*/ 5599290 w 8189630"/>
              <a:gd name="connsiteY2" fmla="*/ 4306924 h 5160860"/>
              <a:gd name="connsiteX3" fmla="*/ 5407591 w 8189630"/>
              <a:gd name="connsiteY3" fmla="*/ 3973796 h 5160860"/>
              <a:gd name="connsiteX4" fmla="*/ 4702035 w 8189630"/>
              <a:gd name="connsiteY4" fmla="*/ 5153590 h 5160860"/>
              <a:gd name="connsiteX5" fmla="*/ 11289 w 8189630"/>
              <a:gd name="connsiteY5" fmla="*/ 5160860 h 5160860"/>
              <a:gd name="connsiteX6" fmla="*/ 0 w 8189630"/>
              <a:gd name="connsiteY6" fmla="*/ 2574187 h 5160860"/>
              <a:gd name="connsiteX7" fmla="*/ 1388746 w 8189630"/>
              <a:gd name="connsiteY7" fmla="*/ 265396 h 5160860"/>
              <a:gd name="connsiteX8" fmla="*/ 1552649 w 8189630"/>
              <a:gd name="connsiteY8" fmla="*/ 530470 h 5160860"/>
              <a:gd name="connsiteX9" fmla="*/ 1868630 w 8189630"/>
              <a:gd name="connsiteY9" fmla="*/ 0 h 5160860"/>
              <a:gd name="connsiteX0" fmla="*/ 1857341 w 8178341"/>
              <a:gd name="connsiteY0" fmla="*/ 0 h 5160860"/>
              <a:gd name="connsiteX1" fmla="*/ 8178341 w 8178341"/>
              <a:gd name="connsiteY1" fmla="*/ 5064 h 5160860"/>
              <a:gd name="connsiteX2" fmla="*/ 5588001 w 8178341"/>
              <a:gd name="connsiteY2" fmla="*/ 4306924 h 5160860"/>
              <a:gd name="connsiteX3" fmla="*/ 5396302 w 8178341"/>
              <a:gd name="connsiteY3" fmla="*/ 3973796 h 5160860"/>
              <a:gd name="connsiteX4" fmla="*/ 4690746 w 8178341"/>
              <a:gd name="connsiteY4" fmla="*/ 5153590 h 5160860"/>
              <a:gd name="connsiteX5" fmla="*/ 0 w 8178341"/>
              <a:gd name="connsiteY5" fmla="*/ 5160860 h 5160860"/>
              <a:gd name="connsiteX6" fmla="*/ 161239 w 8178341"/>
              <a:gd name="connsiteY6" fmla="*/ 2602942 h 5160860"/>
              <a:gd name="connsiteX7" fmla="*/ 1377457 w 8178341"/>
              <a:gd name="connsiteY7" fmla="*/ 265396 h 5160860"/>
              <a:gd name="connsiteX8" fmla="*/ 1541360 w 8178341"/>
              <a:gd name="connsiteY8" fmla="*/ 530470 h 5160860"/>
              <a:gd name="connsiteX9" fmla="*/ 1857341 w 8178341"/>
              <a:gd name="connsiteY9" fmla="*/ 0 h 5160860"/>
              <a:gd name="connsiteX0" fmla="*/ 1862879 w 8183879"/>
              <a:gd name="connsiteY0" fmla="*/ 0 h 5160860"/>
              <a:gd name="connsiteX1" fmla="*/ 8183879 w 8183879"/>
              <a:gd name="connsiteY1" fmla="*/ 5064 h 5160860"/>
              <a:gd name="connsiteX2" fmla="*/ 5593539 w 8183879"/>
              <a:gd name="connsiteY2" fmla="*/ 4306924 h 5160860"/>
              <a:gd name="connsiteX3" fmla="*/ 5401840 w 8183879"/>
              <a:gd name="connsiteY3" fmla="*/ 3973796 h 5160860"/>
              <a:gd name="connsiteX4" fmla="*/ 4696284 w 8183879"/>
              <a:gd name="connsiteY4" fmla="*/ 5153590 h 5160860"/>
              <a:gd name="connsiteX5" fmla="*/ 5538 w 8183879"/>
              <a:gd name="connsiteY5" fmla="*/ 5160860 h 5160860"/>
              <a:gd name="connsiteX6" fmla="*/ 0 w 8183879"/>
              <a:gd name="connsiteY6" fmla="*/ 2574187 h 5160860"/>
              <a:gd name="connsiteX7" fmla="*/ 1382995 w 8183879"/>
              <a:gd name="connsiteY7" fmla="*/ 265396 h 5160860"/>
              <a:gd name="connsiteX8" fmla="*/ 1546898 w 8183879"/>
              <a:gd name="connsiteY8" fmla="*/ 530470 h 5160860"/>
              <a:gd name="connsiteX9" fmla="*/ 1862879 w 8183879"/>
              <a:gd name="connsiteY9" fmla="*/ 0 h 5160860"/>
              <a:gd name="connsiteX0" fmla="*/ 1862879 w 8183879"/>
              <a:gd name="connsiteY0" fmla="*/ 0 h 5155110"/>
              <a:gd name="connsiteX1" fmla="*/ 8183879 w 8183879"/>
              <a:gd name="connsiteY1" fmla="*/ 5064 h 5155110"/>
              <a:gd name="connsiteX2" fmla="*/ 5593539 w 8183879"/>
              <a:gd name="connsiteY2" fmla="*/ 4306924 h 5155110"/>
              <a:gd name="connsiteX3" fmla="*/ 5401840 w 8183879"/>
              <a:gd name="connsiteY3" fmla="*/ 3973796 h 5155110"/>
              <a:gd name="connsiteX4" fmla="*/ 4696284 w 8183879"/>
              <a:gd name="connsiteY4" fmla="*/ 5153590 h 5155110"/>
              <a:gd name="connsiteX5" fmla="*/ 132059 w 8183879"/>
              <a:gd name="connsiteY5" fmla="*/ 5155110 h 5155110"/>
              <a:gd name="connsiteX6" fmla="*/ 0 w 8183879"/>
              <a:gd name="connsiteY6" fmla="*/ 2574187 h 5155110"/>
              <a:gd name="connsiteX7" fmla="*/ 1382995 w 8183879"/>
              <a:gd name="connsiteY7" fmla="*/ 265396 h 5155110"/>
              <a:gd name="connsiteX8" fmla="*/ 1546898 w 8183879"/>
              <a:gd name="connsiteY8" fmla="*/ 530470 h 5155110"/>
              <a:gd name="connsiteX9" fmla="*/ 1862879 w 8183879"/>
              <a:gd name="connsiteY9" fmla="*/ 0 h 5155110"/>
              <a:gd name="connsiteX0" fmla="*/ 1862879 w 8183879"/>
              <a:gd name="connsiteY0" fmla="*/ 0 h 5153590"/>
              <a:gd name="connsiteX1" fmla="*/ 8183879 w 8183879"/>
              <a:gd name="connsiteY1" fmla="*/ 5064 h 5153590"/>
              <a:gd name="connsiteX2" fmla="*/ 5593539 w 8183879"/>
              <a:gd name="connsiteY2" fmla="*/ 4306924 h 5153590"/>
              <a:gd name="connsiteX3" fmla="*/ 5401840 w 8183879"/>
              <a:gd name="connsiteY3" fmla="*/ 3973796 h 5153590"/>
              <a:gd name="connsiteX4" fmla="*/ 4696284 w 8183879"/>
              <a:gd name="connsiteY4" fmla="*/ 5153590 h 5153590"/>
              <a:gd name="connsiteX5" fmla="*/ 11289 w 8183879"/>
              <a:gd name="connsiteY5" fmla="*/ 5137858 h 5153590"/>
              <a:gd name="connsiteX6" fmla="*/ 0 w 8183879"/>
              <a:gd name="connsiteY6" fmla="*/ 2574187 h 5153590"/>
              <a:gd name="connsiteX7" fmla="*/ 1382995 w 8183879"/>
              <a:gd name="connsiteY7" fmla="*/ 265396 h 5153590"/>
              <a:gd name="connsiteX8" fmla="*/ 1546898 w 8183879"/>
              <a:gd name="connsiteY8" fmla="*/ 530470 h 5153590"/>
              <a:gd name="connsiteX9" fmla="*/ 1862879 w 8183879"/>
              <a:gd name="connsiteY9" fmla="*/ 0 h 5153590"/>
              <a:gd name="connsiteX0" fmla="*/ 1868843 w 8189843"/>
              <a:gd name="connsiteY0" fmla="*/ 0 h 5153590"/>
              <a:gd name="connsiteX1" fmla="*/ 8189843 w 8189843"/>
              <a:gd name="connsiteY1" fmla="*/ 5064 h 5153590"/>
              <a:gd name="connsiteX2" fmla="*/ 5599503 w 8189843"/>
              <a:gd name="connsiteY2" fmla="*/ 4306924 h 5153590"/>
              <a:gd name="connsiteX3" fmla="*/ 5407804 w 8189843"/>
              <a:gd name="connsiteY3" fmla="*/ 3973796 h 5153590"/>
              <a:gd name="connsiteX4" fmla="*/ 4702248 w 8189843"/>
              <a:gd name="connsiteY4" fmla="*/ 5153590 h 5153590"/>
              <a:gd name="connsiteX5" fmla="*/ 0 w 8189843"/>
              <a:gd name="connsiteY5" fmla="*/ 5137858 h 5153590"/>
              <a:gd name="connsiteX6" fmla="*/ 5964 w 8189843"/>
              <a:gd name="connsiteY6" fmla="*/ 2574187 h 5153590"/>
              <a:gd name="connsiteX7" fmla="*/ 1388959 w 8189843"/>
              <a:gd name="connsiteY7" fmla="*/ 265396 h 5153590"/>
              <a:gd name="connsiteX8" fmla="*/ 1552862 w 8189843"/>
              <a:gd name="connsiteY8" fmla="*/ 530470 h 5153590"/>
              <a:gd name="connsiteX9" fmla="*/ 1868843 w 8189843"/>
              <a:gd name="connsiteY9" fmla="*/ 0 h 5153590"/>
              <a:gd name="connsiteX0" fmla="*/ 1863092 w 8184092"/>
              <a:gd name="connsiteY0" fmla="*/ 0 h 5153590"/>
              <a:gd name="connsiteX1" fmla="*/ 8184092 w 8184092"/>
              <a:gd name="connsiteY1" fmla="*/ 5064 h 5153590"/>
              <a:gd name="connsiteX2" fmla="*/ 5593752 w 8184092"/>
              <a:gd name="connsiteY2" fmla="*/ 4306924 h 5153590"/>
              <a:gd name="connsiteX3" fmla="*/ 5402053 w 8184092"/>
              <a:gd name="connsiteY3" fmla="*/ 3973796 h 5153590"/>
              <a:gd name="connsiteX4" fmla="*/ 4696497 w 8184092"/>
              <a:gd name="connsiteY4" fmla="*/ 5153590 h 5153590"/>
              <a:gd name="connsiteX5" fmla="*/ 0 w 8184092"/>
              <a:gd name="connsiteY5" fmla="*/ 5137858 h 5153590"/>
              <a:gd name="connsiteX6" fmla="*/ 213 w 8184092"/>
              <a:gd name="connsiteY6" fmla="*/ 2574187 h 5153590"/>
              <a:gd name="connsiteX7" fmla="*/ 1383208 w 8184092"/>
              <a:gd name="connsiteY7" fmla="*/ 265396 h 5153590"/>
              <a:gd name="connsiteX8" fmla="*/ 1547111 w 8184092"/>
              <a:gd name="connsiteY8" fmla="*/ 530470 h 5153590"/>
              <a:gd name="connsiteX9" fmla="*/ 1863092 w 8184092"/>
              <a:gd name="connsiteY9" fmla="*/ 0 h 5153590"/>
              <a:gd name="connsiteX0" fmla="*/ 1863092 w 8184092"/>
              <a:gd name="connsiteY0" fmla="*/ 0 h 5153590"/>
              <a:gd name="connsiteX1" fmla="*/ 8184092 w 8184092"/>
              <a:gd name="connsiteY1" fmla="*/ 5064 h 5153590"/>
              <a:gd name="connsiteX2" fmla="*/ 5593752 w 8184092"/>
              <a:gd name="connsiteY2" fmla="*/ 4306924 h 5153590"/>
              <a:gd name="connsiteX3" fmla="*/ 5402053 w 8184092"/>
              <a:gd name="connsiteY3" fmla="*/ 3973796 h 5153590"/>
              <a:gd name="connsiteX4" fmla="*/ 4696497 w 8184092"/>
              <a:gd name="connsiteY4" fmla="*/ 5153590 h 5153590"/>
              <a:gd name="connsiteX5" fmla="*/ 0 w 8184092"/>
              <a:gd name="connsiteY5" fmla="*/ 5149360 h 5153590"/>
              <a:gd name="connsiteX6" fmla="*/ 213 w 8184092"/>
              <a:gd name="connsiteY6" fmla="*/ 2574187 h 5153590"/>
              <a:gd name="connsiteX7" fmla="*/ 1383208 w 8184092"/>
              <a:gd name="connsiteY7" fmla="*/ 265396 h 5153590"/>
              <a:gd name="connsiteX8" fmla="*/ 1547111 w 8184092"/>
              <a:gd name="connsiteY8" fmla="*/ 530470 h 5153590"/>
              <a:gd name="connsiteX9" fmla="*/ 1863092 w 8184092"/>
              <a:gd name="connsiteY9" fmla="*/ 0 h 5153590"/>
              <a:gd name="connsiteX0" fmla="*/ 1863092 w 8184092"/>
              <a:gd name="connsiteY0" fmla="*/ 0 h 5160862"/>
              <a:gd name="connsiteX1" fmla="*/ 8184092 w 8184092"/>
              <a:gd name="connsiteY1" fmla="*/ 5064 h 5160862"/>
              <a:gd name="connsiteX2" fmla="*/ 5593752 w 8184092"/>
              <a:gd name="connsiteY2" fmla="*/ 4306924 h 5160862"/>
              <a:gd name="connsiteX3" fmla="*/ 5402053 w 8184092"/>
              <a:gd name="connsiteY3" fmla="*/ 3973796 h 5160862"/>
              <a:gd name="connsiteX4" fmla="*/ 4696497 w 8184092"/>
              <a:gd name="connsiteY4" fmla="*/ 5153590 h 5160862"/>
              <a:gd name="connsiteX5" fmla="*/ 0 w 8184092"/>
              <a:gd name="connsiteY5" fmla="*/ 5160862 h 5160862"/>
              <a:gd name="connsiteX6" fmla="*/ 213 w 8184092"/>
              <a:gd name="connsiteY6" fmla="*/ 2574187 h 5160862"/>
              <a:gd name="connsiteX7" fmla="*/ 1383208 w 8184092"/>
              <a:gd name="connsiteY7" fmla="*/ 265396 h 5160862"/>
              <a:gd name="connsiteX8" fmla="*/ 1547111 w 8184092"/>
              <a:gd name="connsiteY8" fmla="*/ 530470 h 5160862"/>
              <a:gd name="connsiteX9" fmla="*/ 1863092 w 8184092"/>
              <a:gd name="connsiteY9" fmla="*/ 0 h 5160862"/>
              <a:gd name="connsiteX0" fmla="*/ 1863092 w 8184092"/>
              <a:gd name="connsiteY0" fmla="*/ 0 h 5155111"/>
              <a:gd name="connsiteX1" fmla="*/ 8184092 w 8184092"/>
              <a:gd name="connsiteY1" fmla="*/ 5064 h 5155111"/>
              <a:gd name="connsiteX2" fmla="*/ 5593752 w 8184092"/>
              <a:gd name="connsiteY2" fmla="*/ 4306924 h 5155111"/>
              <a:gd name="connsiteX3" fmla="*/ 5402053 w 8184092"/>
              <a:gd name="connsiteY3" fmla="*/ 3973796 h 5155111"/>
              <a:gd name="connsiteX4" fmla="*/ 4696497 w 8184092"/>
              <a:gd name="connsiteY4" fmla="*/ 5153590 h 5155111"/>
              <a:gd name="connsiteX5" fmla="*/ 0 w 8184092"/>
              <a:gd name="connsiteY5" fmla="*/ 5155111 h 5155111"/>
              <a:gd name="connsiteX6" fmla="*/ 213 w 8184092"/>
              <a:gd name="connsiteY6" fmla="*/ 2574187 h 5155111"/>
              <a:gd name="connsiteX7" fmla="*/ 1383208 w 8184092"/>
              <a:gd name="connsiteY7" fmla="*/ 265396 h 5155111"/>
              <a:gd name="connsiteX8" fmla="*/ 1547111 w 8184092"/>
              <a:gd name="connsiteY8" fmla="*/ 530470 h 5155111"/>
              <a:gd name="connsiteX9" fmla="*/ 1863092 w 8184092"/>
              <a:gd name="connsiteY9" fmla="*/ 0 h 5155111"/>
              <a:gd name="connsiteX0" fmla="*/ 1863092 w 8184092"/>
              <a:gd name="connsiteY0" fmla="*/ 0 h 5155111"/>
              <a:gd name="connsiteX1" fmla="*/ 8184092 w 8184092"/>
              <a:gd name="connsiteY1" fmla="*/ 5064 h 5155111"/>
              <a:gd name="connsiteX2" fmla="*/ 5593752 w 8184092"/>
              <a:gd name="connsiteY2" fmla="*/ 4306924 h 5155111"/>
              <a:gd name="connsiteX3" fmla="*/ 5402053 w 8184092"/>
              <a:gd name="connsiteY3" fmla="*/ 3973796 h 5155111"/>
              <a:gd name="connsiteX4" fmla="*/ 4696497 w 8184092"/>
              <a:gd name="connsiteY4" fmla="*/ 5153590 h 5155111"/>
              <a:gd name="connsiteX5" fmla="*/ 0 w 8184092"/>
              <a:gd name="connsiteY5" fmla="*/ 5155111 h 5155111"/>
              <a:gd name="connsiteX6" fmla="*/ 213 w 8184092"/>
              <a:gd name="connsiteY6" fmla="*/ 2574187 h 5155111"/>
              <a:gd name="connsiteX7" fmla="*/ 1383208 w 8184092"/>
              <a:gd name="connsiteY7" fmla="*/ 253894 h 5155111"/>
              <a:gd name="connsiteX8" fmla="*/ 1547111 w 8184092"/>
              <a:gd name="connsiteY8" fmla="*/ 530470 h 5155111"/>
              <a:gd name="connsiteX9" fmla="*/ 1863092 w 8184092"/>
              <a:gd name="connsiteY9" fmla="*/ 0 h 5155111"/>
              <a:gd name="connsiteX0" fmla="*/ 1863092 w 8184092"/>
              <a:gd name="connsiteY0" fmla="*/ 0 h 5155111"/>
              <a:gd name="connsiteX1" fmla="*/ 8184092 w 8184092"/>
              <a:gd name="connsiteY1" fmla="*/ 5064 h 5155111"/>
              <a:gd name="connsiteX2" fmla="*/ 5593752 w 8184092"/>
              <a:gd name="connsiteY2" fmla="*/ 4306924 h 5155111"/>
              <a:gd name="connsiteX3" fmla="*/ 5402053 w 8184092"/>
              <a:gd name="connsiteY3" fmla="*/ 3973796 h 5155111"/>
              <a:gd name="connsiteX4" fmla="*/ 4696497 w 8184092"/>
              <a:gd name="connsiteY4" fmla="*/ 5153590 h 5155111"/>
              <a:gd name="connsiteX5" fmla="*/ 0 w 8184092"/>
              <a:gd name="connsiteY5" fmla="*/ 5155111 h 5155111"/>
              <a:gd name="connsiteX6" fmla="*/ 213 w 8184092"/>
              <a:gd name="connsiteY6" fmla="*/ 2574187 h 5155111"/>
              <a:gd name="connsiteX7" fmla="*/ 1388958 w 8184092"/>
              <a:gd name="connsiteY7" fmla="*/ 259645 h 5155111"/>
              <a:gd name="connsiteX8" fmla="*/ 1547111 w 8184092"/>
              <a:gd name="connsiteY8" fmla="*/ 530470 h 5155111"/>
              <a:gd name="connsiteX9" fmla="*/ 1863092 w 8184092"/>
              <a:gd name="connsiteY9" fmla="*/ 0 h 5155111"/>
              <a:gd name="connsiteX0" fmla="*/ 1863092 w 8184092"/>
              <a:gd name="connsiteY0" fmla="*/ 0 h 5155111"/>
              <a:gd name="connsiteX1" fmla="*/ 8184092 w 8184092"/>
              <a:gd name="connsiteY1" fmla="*/ 5064 h 5155111"/>
              <a:gd name="connsiteX2" fmla="*/ 5593752 w 8184092"/>
              <a:gd name="connsiteY2" fmla="*/ 4306924 h 5155111"/>
              <a:gd name="connsiteX3" fmla="*/ 5402053 w 8184092"/>
              <a:gd name="connsiteY3" fmla="*/ 3973796 h 5155111"/>
              <a:gd name="connsiteX4" fmla="*/ 4696497 w 8184092"/>
              <a:gd name="connsiteY4" fmla="*/ 5153590 h 5155111"/>
              <a:gd name="connsiteX5" fmla="*/ 0 w 8184092"/>
              <a:gd name="connsiteY5" fmla="*/ 5155111 h 5155111"/>
              <a:gd name="connsiteX6" fmla="*/ 213 w 8184092"/>
              <a:gd name="connsiteY6" fmla="*/ 2574187 h 5155111"/>
              <a:gd name="connsiteX7" fmla="*/ 1388958 w 8184092"/>
              <a:gd name="connsiteY7" fmla="*/ 259645 h 5155111"/>
              <a:gd name="connsiteX8" fmla="*/ 1547111 w 8184092"/>
              <a:gd name="connsiteY8" fmla="*/ 530470 h 5155111"/>
              <a:gd name="connsiteX9" fmla="*/ 1863092 w 8184092"/>
              <a:gd name="connsiteY9" fmla="*/ 0 h 5155111"/>
              <a:gd name="connsiteX0" fmla="*/ 1863092 w 8184092"/>
              <a:gd name="connsiteY0" fmla="*/ 0 h 5155111"/>
              <a:gd name="connsiteX1" fmla="*/ 8184092 w 8184092"/>
              <a:gd name="connsiteY1" fmla="*/ 5064 h 5155111"/>
              <a:gd name="connsiteX2" fmla="*/ 5593752 w 8184092"/>
              <a:gd name="connsiteY2" fmla="*/ 4306924 h 5155111"/>
              <a:gd name="connsiteX3" fmla="*/ 5402053 w 8184092"/>
              <a:gd name="connsiteY3" fmla="*/ 3973796 h 5155111"/>
              <a:gd name="connsiteX4" fmla="*/ 4696497 w 8184092"/>
              <a:gd name="connsiteY4" fmla="*/ 5153590 h 5155111"/>
              <a:gd name="connsiteX5" fmla="*/ 0 w 8184092"/>
              <a:gd name="connsiteY5" fmla="*/ 5155111 h 5155111"/>
              <a:gd name="connsiteX6" fmla="*/ 213 w 8184092"/>
              <a:gd name="connsiteY6" fmla="*/ 2574187 h 5155111"/>
              <a:gd name="connsiteX7" fmla="*/ 1394709 w 8184092"/>
              <a:gd name="connsiteY7" fmla="*/ 403418 h 5155111"/>
              <a:gd name="connsiteX8" fmla="*/ 1547111 w 8184092"/>
              <a:gd name="connsiteY8" fmla="*/ 530470 h 5155111"/>
              <a:gd name="connsiteX9" fmla="*/ 1863092 w 8184092"/>
              <a:gd name="connsiteY9" fmla="*/ 0 h 5155111"/>
              <a:gd name="connsiteX0" fmla="*/ 1863092 w 8184092"/>
              <a:gd name="connsiteY0" fmla="*/ 0 h 5155111"/>
              <a:gd name="connsiteX1" fmla="*/ 8184092 w 8184092"/>
              <a:gd name="connsiteY1" fmla="*/ 5064 h 5155111"/>
              <a:gd name="connsiteX2" fmla="*/ 5593752 w 8184092"/>
              <a:gd name="connsiteY2" fmla="*/ 4306924 h 5155111"/>
              <a:gd name="connsiteX3" fmla="*/ 5402053 w 8184092"/>
              <a:gd name="connsiteY3" fmla="*/ 3973796 h 5155111"/>
              <a:gd name="connsiteX4" fmla="*/ 4696497 w 8184092"/>
              <a:gd name="connsiteY4" fmla="*/ 5153590 h 5155111"/>
              <a:gd name="connsiteX5" fmla="*/ 0 w 8184092"/>
              <a:gd name="connsiteY5" fmla="*/ 5155111 h 5155111"/>
              <a:gd name="connsiteX6" fmla="*/ 213 w 8184092"/>
              <a:gd name="connsiteY6" fmla="*/ 2574187 h 5155111"/>
              <a:gd name="connsiteX7" fmla="*/ 1388958 w 8184092"/>
              <a:gd name="connsiteY7" fmla="*/ 276897 h 5155111"/>
              <a:gd name="connsiteX8" fmla="*/ 1547111 w 8184092"/>
              <a:gd name="connsiteY8" fmla="*/ 530470 h 5155111"/>
              <a:gd name="connsiteX9" fmla="*/ 1863092 w 8184092"/>
              <a:gd name="connsiteY9" fmla="*/ 0 h 5155111"/>
              <a:gd name="connsiteX0" fmla="*/ 1863092 w 8184092"/>
              <a:gd name="connsiteY0" fmla="*/ 0 h 5155111"/>
              <a:gd name="connsiteX1" fmla="*/ 8184092 w 8184092"/>
              <a:gd name="connsiteY1" fmla="*/ 5064 h 5155111"/>
              <a:gd name="connsiteX2" fmla="*/ 5593752 w 8184092"/>
              <a:gd name="connsiteY2" fmla="*/ 4306924 h 5155111"/>
              <a:gd name="connsiteX3" fmla="*/ 5402053 w 8184092"/>
              <a:gd name="connsiteY3" fmla="*/ 3973796 h 5155111"/>
              <a:gd name="connsiteX4" fmla="*/ 4696497 w 8184092"/>
              <a:gd name="connsiteY4" fmla="*/ 5153590 h 5155111"/>
              <a:gd name="connsiteX5" fmla="*/ 0 w 8184092"/>
              <a:gd name="connsiteY5" fmla="*/ 5155111 h 5155111"/>
              <a:gd name="connsiteX6" fmla="*/ 213 w 8184092"/>
              <a:gd name="connsiteY6" fmla="*/ 2574187 h 5155111"/>
              <a:gd name="connsiteX7" fmla="*/ 1388958 w 8184092"/>
              <a:gd name="connsiteY7" fmla="*/ 265396 h 5155111"/>
              <a:gd name="connsiteX8" fmla="*/ 1547111 w 8184092"/>
              <a:gd name="connsiteY8" fmla="*/ 530470 h 5155111"/>
              <a:gd name="connsiteX9" fmla="*/ 1863092 w 8184092"/>
              <a:gd name="connsiteY9" fmla="*/ 0 h 5155111"/>
              <a:gd name="connsiteX0" fmla="*/ 1863092 w 8184092"/>
              <a:gd name="connsiteY0" fmla="*/ 0 h 5155111"/>
              <a:gd name="connsiteX1" fmla="*/ 8184092 w 8184092"/>
              <a:gd name="connsiteY1" fmla="*/ 5064 h 5155111"/>
              <a:gd name="connsiteX2" fmla="*/ 5593752 w 8184092"/>
              <a:gd name="connsiteY2" fmla="*/ 4306924 h 5155111"/>
              <a:gd name="connsiteX3" fmla="*/ 5402053 w 8184092"/>
              <a:gd name="connsiteY3" fmla="*/ 3973796 h 5155111"/>
              <a:gd name="connsiteX4" fmla="*/ 4696497 w 8184092"/>
              <a:gd name="connsiteY4" fmla="*/ 5153590 h 5155111"/>
              <a:gd name="connsiteX5" fmla="*/ 0 w 8184092"/>
              <a:gd name="connsiteY5" fmla="*/ 5155111 h 5155111"/>
              <a:gd name="connsiteX6" fmla="*/ 213 w 8184092"/>
              <a:gd name="connsiteY6" fmla="*/ 2568436 h 5155111"/>
              <a:gd name="connsiteX7" fmla="*/ 1388958 w 8184092"/>
              <a:gd name="connsiteY7" fmla="*/ 265396 h 5155111"/>
              <a:gd name="connsiteX8" fmla="*/ 1547111 w 8184092"/>
              <a:gd name="connsiteY8" fmla="*/ 530470 h 5155111"/>
              <a:gd name="connsiteX9" fmla="*/ 1863092 w 8184092"/>
              <a:gd name="connsiteY9" fmla="*/ 0 h 5155111"/>
              <a:gd name="connsiteX0" fmla="*/ 1863092 w 8184092"/>
              <a:gd name="connsiteY0" fmla="*/ 0 h 5155111"/>
              <a:gd name="connsiteX1" fmla="*/ 8184092 w 8184092"/>
              <a:gd name="connsiteY1" fmla="*/ 5064 h 5155111"/>
              <a:gd name="connsiteX2" fmla="*/ 5605254 w 8184092"/>
              <a:gd name="connsiteY2" fmla="*/ 4186154 h 5155111"/>
              <a:gd name="connsiteX3" fmla="*/ 5402053 w 8184092"/>
              <a:gd name="connsiteY3" fmla="*/ 3973796 h 5155111"/>
              <a:gd name="connsiteX4" fmla="*/ 4696497 w 8184092"/>
              <a:gd name="connsiteY4" fmla="*/ 5153590 h 5155111"/>
              <a:gd name="connsiteX5" fmla="*/ 0 w 8184092"/>
              <a:gd name="connsiteY5" fmla="*/ 5155111 h 5155111"/>
              <a:gd name="connsiteX6" fmla="*/ 213 w 8184092"/>
              <a:gd name="connsiteY6" fmla="*/ 2568436 h 5155111"/>
              <a:gd name="connsiteX7" fmla="*/ 1388958 w 8184092"/>
              <a:gd name="connsiteY7" fmla="*/ 265396 h 5155111"/>
              <a:gd name="connsiteX8" fmla="*/ 1547111 w 8184092"/>
              <a:gd name="connsiteY8" fmla="*/ 530470 h 5155111"/>
              <a:gd name="connsiteX9" fmla="*/ 1863092 w 8184092"/>
              <a:gd name="connsiteY9" fmla="*/ 0 h 5155111"/>
              <a:gd name="connsiteX0" fmla="*/ 1863092 w 8184092"/>
              <a:gd name="connsiteY0" fmla="*/ 0 h 5155111"/>
              <a:gd name="connsiteX1" fmla="*/ 8184092 w 8184092"/>
              <a:gd name="connsiteY1" fmla="*/ 5064 h 5155111"/>
              <a:gd name="connsiteX2" fmla="*/ 5593752 w 8184092"/>
              <a:gd name="connsiteY2" fmla="*/ 4295422 h 5155111"/>
              <a:gd name="connsiteX3" fmla="*/ 5402053 w 8184092"/>
              <a:gd name="connsiteY3" fmla="*/ 3973796 h 5155111"/>
              <a:gd name="connsiteX4" fmla="*/ 4696497 w 8184092"/>
              <a:gd name="connsiteY4" fmla="*/ 5153590 h 5155111"/>
              <a:gd name="connsiteX5" fmla="*/ 0 w 8184092"/>
              <a:gd name="connsiteY5" fmla="*/ 5155111 h 5155111"/>
              <a:gd name="connsiteX6" fmla="*/ 213 w 8184092"/>
              <a:gd name="connsiteY6" fmla="*/ 2568436 h 5155111"/>
              <a:gd name="connsiteX7" fmla="*/ 1388958 w 8184092"/>
              <a:gd name="connsiteY7" fmla="*/ 265396 h 5155111"/>
              <a:gd name="connsiteX8" fmla="*/ 1547111 w 8184092"/>
              <a:gd name="connsiteY8" fmla="*/ 530470 h 5155111"/>
              <a:gd name="connsiteX9" fmla="*/ 1863092 w 8184092"/>
              <a:gd name="connsiteY9" fmla="*/ 0 h 5155111"/>
              <a:gd name="connsiteX0" fmla="*/ 1863092 w 8184092"/>
              <a:gd name="connsiteY0" fmla="*/ 0 h 5155111"/>
              <a:gd name="connsiteX1" fmla="*/ 8184092 w 8184092"/>
              <a:gd name="connsiteY1" fmla="*/ 5064 h 5155111"/>
              <a:gd name="connsiteX2" fmla="*/ 5593752 w 8184092"/>
              <a:gd name="connsiteY2" fmla="*/ 4295422 h 5155111"/>
              <a:gd name="connsiteX3" fmla="*/ 5402053 w 8184092"/>
              <a:gd name="connsiteY3" fmla="*/ 3973796 h 5155111"/>
              <a:gd name="connsiteX4" fmla="*/ 4696497 w 8184092"/>
              <a:gd name="connsiteY4" fmla="*/ 5153590 h 5155111"/>
              <a:gd name="connsiteX5" fmla="*/ 0 w 8184092"/>
              <a:gd name="connsiteY5" fmla="*/ 5155111 h 5155111"/>
              <a:gd name="connsiteX6" fmla="*/ 213 w 8184092"/>
              <a:gd name="connsiteY6" fmla="*/ 2568436 h 5155111"/>
              <a:gd name="connsiteX7" fmla="*/ 1388958 w 8184092"/>
              <a:gd name="connsiteY7" fmla="*/ 250528 h 5155111"/>
              <a:gd name="connsiteX8" fmla="*/ 1547111 w 8184092"/>
              <a:gd name="connsiteY8" fmla="*/ 530470 h 5155111"/>
              <a:gd name="connsiteX9" fmla="*/ 1863092 w 8184092"/>
              <a:gd name="connsiteY9" fmla="*/ 0 h 5155111"/>
              <a:gd name="connsiteX0" fmla="*/ 1863092 w 8184092"/>
              <a:gd name="connsiteY0" fmla="*/ 0 h 5155111"/>
              <a:gd name="connsiteX1" fmla="*/ 8184092 w 8184092"/>
              <a:gd name="connsiteY1" fmla="*/ 5064 h 5155111"/>
              <a:gd name="connsiteX2" fmla="*/ 5593752 w 8184092"/>
              <a:gd name="connsiteY2" fmla="*/ 4295422 h 5155111"/>
              <a:gd name="connsiteX3" fmla="*/ 5402053 w 8184092"/>
              <a:gd name="connsiteY3" fmla="*/ 3973796 h 5155111"/>
              <a:gd name="connsiteX4" fmla="*/ 4696497 w 8184092"/>
              <a:gd name="connsiteY4" fmla="*/ 5153590 h 5155111"/>
              <a:gd name="connsiteX5" fmla="*/ 0 w 8184092"/>
              <a:gd name="connsiteY5" fmla="*/ 5155111 h 5155111"/>
              <a:gd name="connsiteX6" fmla="*/ 7648 w 8184092"/>
              <a:gd name="connsiteY6" fmla="*/ 2546134 h 5155111"/>
              <a:gd name="connsiteX7" fmla="*/ 1388958 w 8184092"/>
              <a:gd name="connsiteY7" fmla="*/ 250528 h 5155111"/>
              <a:gd name="connsiteX8" fmla="*/ 1547111 w 8184092"/>
              <a:gd name="connsiteY8" fmla="*/ 530470 h 5155111"/>
              <a:gd name="connsiteX9" fmla="*/ 1863092 w 8184092"/>
              <a:gd name="connsiteY9" fmla="*/ 0 h 5155111"/>
              <a:gd name="connsiteX0" fmla="*/ 1855658 w 8184092"/>
              <a:gd name="connsiteY0" fmla="*/ 9804 h 5150047"/>
              <a:gd name="connsiteX1" fmla="*/ 8184092 w 8184092"/>
              <a:gd name="connsiteY1" fmla="*/ 0 h 5150047"/>
              <a:gd name="connsiteX2" fmla="*/ 5593752 w 8184092"/>
              <a:gd name="connsiteY2" fmla="*/ 4290358 h 5150047"/>
              <a:gd name="connsiteX3" fmla="*/ 5402053 w 8184092"/>
              <a:gd name="connsiteY3" fmla="*/ 3968732 h 5150047"/>
              <a:gd name="connsiteX4" fmla="*/ 4696497 w 8184092"/>
              <a:gd name="connsiteY4" fmla="*/ 5148526 h 5150047"/>
              <a:gd name="connsiteX5" fmla="*/ 0 w 8184092"/>
              <a:gd name="connsiteY5" fmla="*/ 5150047 h 5150047"/>
              <a:gd name="connsiteX6" fmla="*/ 7648 w 8184092"/>
              <a:gd name="connsiteY6" fmla="*/ 2541070 h 5150047"/>
              <a:gd name="connsiteX7" fmla="*/ 1388958 w 8184092"/>
              <a:gd name="connsiteY7" fmla="*/ 245464 h 5150047"/>
              <a:gd name="connsiteX8" fmla="*/ 1547111 w 8184092"/>
              <a:gd name="connsiteY8" fmla="*/ 525406 h 5150047"/>
              <a:gd name="connsiteX9" fmla="*/ 1855658 w 8184092"/>
              <a:gd name="connsiteY9" fmla="*/ 9804 h 5150047"/>
              <a:gd name="connsiteX0" fmla="*/ 1855658 w 8184092"/>
              <a:gd name="connsiteY0" fmla="*/ 9804 h 5150047"/>
              <a:gd name="connsiteX1" fmla="*/ 8184092 w 8184092"/>
              <a:gd name="connsiteY1" fmla="*/ 0 h 5150047"/>
              <a:gd name="connsiteX2" fmla="*/ 5578883 w 8184092"/>
              <a:gd name="connsiteY2" fmla="*/ 4312660 h 5150047"/>
              <a:gd name="connsiteX3" fmla="*/ 5402053 w 8184092"/>
              <a:gd name="connsiteY3" fmla="*/ 3968732 h 5150047"/>
              <a:gd name="connsiteX4" fmla="*/ 4696497 w 8184092"/>
              <a:gd name="connsiteY4" fmla="*/ 5148526 h 5150047"/>
              <a:gd name="connsiteX5" fmla="*/ 0 w 8184092"/>
              <a:gd name="connsiteY5" fmla="*/ 5150047 h 5150047"/>
              <a:gd name="connsiteX6" fmla="*/ 7648 w 8184092"/>
              <a:gd name="connsiteY6" fmla="*/ 2541070 h 5150047"/>
              <a:gd name="connsiteX7" fmla="*/ 1388958 w 8184092"/>
              <a:gd name="connsiteY7" fmla="*/ 245464 h 5150047"/>
              <a:gd name="connsiteX8" fmla="*/ 1547111 w 8184092"/>
              <a:gd name="connsiteY8" fmla="*/ 525406 h 5150047"/>
              <a:gd name="connsiteX9" fmla="*/ 1855658 w 8184092"/>
              <a:gd name="connsiteY9" fmla="*/ 9804 h 5150047"/>
              <a:gd name="connsiteX0" fmla="*/ 1855658 w 8184092"/>
              <a:gd name="connsiteY0" fmla="*/ 9804 h 5150047"/>
              <a:gd name="connsiteX1" fmla="*/ 8184092 w 8184092"/>
              <a:gd name="connsiteY1" fmla="*/ 0 h 5150047"/>
              <a:gd name="connsiteX2" fmla="*/ 5578883 w 8184092"/>
              <a:gd name="connsiteY2" fmla="*/ 4312660 h 5150047"/>
              <a:gd name="connsiteX3" fmla="*/ 5387185 w 8184092"/>
              <a:gd name="connsiteY3" fmla="*/ 3991034 h 5150047"/>
              <a:gd name="connsiteX4" fmla="*/ 4696497 w 8184092"/>
              <a:gd name="connsiteY4" fmla="*/ 5148526 h 5150047"/>
              <a:gd name="connsiteX5" fmla="*/ 0 w 8184092"/>
              <a:gd name="connsiteY5" fmla="*/ 5150047 h 5150047"/>
              <a:gd name="connsiteX6" fmla="*/ 7648 w 8184092"/>
              <a:gd name="connsiteY6" fmla="*/ 2541070 h 5150047"/>
              <a:gd name="connsiteX7" fmla="*/ 1388958 w 8184092"/>
              <a:gd name="connsiteY7" fmla="*/ 245464 h 5150047"/>
              <a:gd name="connsiteX8" fmla="*/ 1547111 w 8184092"/>
              <a:gd name="connsiteY8" fmla="*/ 525406 h 5150047"/>
              <a:gd name="connsiteX9" fmla="*/ 1855658 w 8184092"/>
              <a:gd name="connsiteY9" fmla="*/ 9804 h 5150047"/>
              <a:gd name="connsiteX0" fmla="*/ 1855658 w 8184092"/>
              <a:gd name="connsiteY0" fmla="*/ 9804 h 5150047"/>
              <a:gd name="connsiteX1" fmla="*/ 8184092 w 8184092"/>
              <a:gd name="connsiteY1" fmla="*/ 0 h 5150047"/>
              <a:gd name="connsiteX2" fmla="*/ 5589043 w 8184092"/>
              <a:gd name="connsiteY2" fmla="*/ 4302500 h 5150047"/>
              <a:gd name="connsiteX3" fmla="*/ 5387185 w 8184092"/>
              <a:gd name="connsiteY3" fmla="*/ 3991034 h 5150047"/>
              <a:gd name="connsiteX4" fmla="*/ 4696497 w 8184092"/>
              <a:gd name="connsiteY4" fmla="*/ 5148526 h 5150047"/>
              <a:gd name="connsiteX5" fmla="*/ 0 w 8184092"/>
              <a:gd name="connsiteY5" fmla="*/ 5150047 h 5150047"/>
              <a:gd name="connsiteX6" fmla="*/ 7648 w 8184092"/>
              <a:gd name="connsiteY6" fmla="*/ 2541070 h 5150047"/>
              <a:gd name="connsiteX7" fmla="*/ 1388958 w 8184092"/>
              <a:gd name="connsiteY7" fmla="*/ 245464 h 5150047"/>
              <a:gd name="connsiteX8" fmla="*/ 1547111 w 8184092"/>
              <a:gd name="connsiteY8" fmla="*/ 525406 h 5150047"/>
              <a:gd name="connsiteX9" fmla="*/ 1855658 w 8184092"/>
              <a:gd name="connsiteY9" fmla="*/ 9804 h 5150047"/>
              <a:gd name="connsiteX0" fmla="*/ 1855658 w 8184092"/>
              <a:gd name="connsiteY0" fmla="*/ 9804 h 5150047"/>
              <a:gd name="connsiteX1" fmla="*/ 8184092 w 8184092"/>
              <a:gd name="connsiteY1" fmla="*/ 0 h 5150047"/>
              <a:gd name="connsiteX2" fmla="*/ 5589043 w 8184092"/>
              <a:gd name="connsiteY2" fmla="*/ 4302500 h 5150047"/>
              <a:gd name="connsiteX3" fmla="*/ 5397345 w 8184092"/>
              <a:gd name="connsiteY3" fmla="*/ 3985954 h 5150047"/>
              <a:gd name="connsiteX4" fmla="*/ 4696497 w 8184092"/>
              <a:gd name="connsiteY4" fmla="*/ 5148526 h 5150047"/>
              <a:gd name="connsiteX5" fmla="*/ 0 w 8184092"/>
              <a:gd name="connsiteY5" fmla="*/ 5150047 h 5150047"/>
              <a:gd name="connsiteX6" fmla="*/ 7648 w 8184092"/>
              <a:gd name="connsiteY6" fmla="*/ 2541070 h 5150047"/>
              <a:gd name="connsiteX7" fmla="*/ 1388958 w 8184092"/>
              <a:gd name="connsiteY7" fmla="*/ 245464 h 5150047"/>
              <a:gd name="connsiteX8" fmla="*/ 1547111 w 8184092"/>
              <a:gd name="connsiteY8" fmla="*/ 525406 h 5150047"/>
              <a:gd name="connsiteX9" fmla="*/ 1855658 w 8184092"/>
              <a:gd name="connsiteY9" fmla="*/ 9804 h 5150047"/>
              <a:gd name="connsiteX0" fmla="*/ 1855658 w 8184092"/>
              <a:gd name="connsiteY0" fmla="*/ 9804 h 5150047"/>
              <a:gd name="connsiteX1" fmla="*/ 8184092 w 8184092"/>
              <a:gd name="connsiteY1" fmla="*/ 0 h 5150047"/>
              <a:gd name="connsiteX2" fmla="*/ 5589043 w 8184092"/>
              <a:gd name="connsiteY2" fmla="*/ 4302500 h 5150047"/>
              <a:gd name="connsiteX3" fmla="*/ 5397345 w 8184092"/>
              <a:gd name="connsiteY3" fmla="*/ 3985954 h 5150047"/>
              <a:gd name="connsiteX4" fmla="*/ 4696497 w 8184092"/>
              <a:gd name="connsiteY4" fmla="*/ 5148526 h 5150047"/>
              <a:gd name="connsiteX5" fmla="*/ 0 w 8184092"/>
              <a:gd name="connsiteY5" fmla="*/ 5150047 h 5150047"/>
              <a:gd name="connsiteX6" fmla="*/ 7648 w 8184092"/>
              <a:gd name="connsiteY6" fmla="*/ 2541070 h 5150047"/>
              <a:gd name="connsiteX7" fmla="*/ 1397271 w 8184092"/>
              <a:gd name="connsiteY7" fmla="*/ 324435 h 5150047"/>
              <a:gd name="connsiteX8" fmla="*/ 1547111 w 8184092"/>
              <a:gd name="connsiteY8" fmla="*/ 525406 h 5150047"/>
              <a:gd name="connsiteX9" fmla="*/ 1855658 w 8184092"/>
              <a:gd name="connsiteY9" fmla="*/ 9804 h 5150047"/>
              <a:gd name="connsiteX0" fmla="*/ 1855658 w 8184092"/>
              <a:gd name="connsiteY0" fmla="*/ 9804 h 5150047"/>
              <a:gd name="connsiteX1" fmla="*/ 8184092 w 8184092"/>
              <a:gd name="connsiteY1" fmla="*/ 0 h 5150047"/>
              <a:gd name="connsiteX2" fmla="*/ 5589043 w 8184092"/>
              <a:gd name="connsiteY2" fmla="*/ 4302500 h 5150047"/>
              <a:gd name="connsiteX3" fmla="*/ 5397345 w 8184092"/>
              <a:gd name="connsiteY3" fmla="*/ 3985954 h 5150047"/>
              <a:gd name="connsiteX4" fmla="*/ 4696497 w 8184092"/>
              <a:gd name="connsiteY4" fmla="*/ 5148526 h 5150047"/>
              <a:gd name="connsiteX5" fmla="*/ 0 w 8184092"/>
              <a:gd name="connsiteY5" fmla="*/ 5150047 h 5150047"/>
              <a:gd name="connsiteX6" fmla="*/ 7648 w 8184092"/>
              <a:gd name="connsiteY6" fmla="*/ 2541070 h 5150047"/>
              <a:gd name="connsiteX7" fmla="*/ 1384802 w 8184092"/>
              <a:gd name="connsiteY7" fmla="*/ 270402 h 5150047"/>
              <a:gd name="connsiteX8" fmla="*/ 1547111 w 8184092"/>
              <a:gd name="connsiteY8" fmla="*/ 525406 h 5150047"/>
              <a:gd name="connsiteX9" fmla="*/ 1855658 w 8184092"/>
              <a:gd name="connsiteY9" fmla="*/ 9804 h 5150047"/>
              <a:gd name="connsiteX0" fmla="*/ 1855658 w 8184092"/>
              <a:gd name="connsiteY0" fmla="*/ 9804 h 5150047"/>
              <a:gd name="connsiteX1" fmla="*/ 8184092 w 8184092"/>
              <a:gd name="connsiteY1" fmla="*/ 0 h 5150047"/>
              <a:gd name="connsiteX2" fmla="*/ 5589043 w 8184092"/>
              <a:gd name="connsiteY2" fmla="*/ 4302500 h 5150047"/>
              <a:gd name="connsiteX3" fmla="*/ 5397345 w 8184092"/>
              <a:gd name="connsiteY3" fmla="*/ 3985954 h 5150047"/>
              <a:gd name="connsiteX4" fmla="*/ 4696497 w 8184092"/>
              <a:gd name="connsiteY4" fmla="*/ 5148526 h 5150047"/>
              <a:gd name="connsiteX5" fmla="*/ 0 w 8184092"/>
              <a:gd name="connsiteY5" fmla="*/ 5150047 h 5150047"/>
              <a:gd name="connsiteX6" fmla="*/ 7648 w 8184092"/>
              <a:gd name="connsiteY6" fmla="*/ 2599260 h 5150047"/>
              <a:gd name="connsiteX7" fmla="*/ 1384802 w 8184092"/>
              <a:gd name="connsiteY7" fmla="*/ 270402 h 5150047"/>
              <a:gd name="connsiteX8" fmla="*/ 1547111 w 8184092"/>
              <a:gd name="connsiteY8" fmla="*/ 525406 h 5150047"/>
              <a:gd name="connsiteX9" fmla="*/ 1855658 w 8184092"/>
              <a:gd name="connsiteY9" fmla="*/ 9804 h 5150047"/>
              <a:gd name="connsiteX0" fmla="*/ 1855658 w 8184092"/>
              <a:gd name="connsiteY0" fmla="*/ 9804 h 5150047"/>
              <a:gd name="connsiteX1" fmla="*/ 8184092 w 8184092"/>
              <a:gd name="connsiteY1" fmla="*/ 0 h 5150047"/>
              <a:gd name="connsiteX2" fmla="*/ 5589043 w 8184092"/>
              <a:gd name="connsiteY2" fmla="*/ 4302500 h 5150047"/>
              <a:gd name="connsiteX3" fmla="*/ 5397345 w 8184092"/>
              <a:gd name="connsiteY3" fmla="*/ 3985954 h 5150047"/>
              <a:gd name="connsiteX4" fmla="*/ 4696497 w 8184092"/>
              <a:gd name="connsiteY4" fmla="*/ 5148526 h 5150047"/>
              <a:gd name="connsiteX5" fmla="*/ 0 w 8184092"/>
              <a:gd name="connsiteY5" fmla="*/ 5150047 h 5150047"/>
              <a:gd name="connsiteX6" fmla="*/ 7648 w 8184092"/>
              <a:gd name="connsiteY6" fmla="*/ 2557696 h 5150047"/>
              <a:gd name="connsiteX7" fmla="*/ 1384802 w 8184092"/>
              <a:gd name="connsiteY7" fmla="*/ 270402 h 5150047"/>
              <a:gd name="connsiteX8" fmla="*/ 1547111 w 8184092"/>
              <a:gd name="connsiteY8" fmla="*/ 525406 h 5150047"/>
              <a:gd name="connsiteX9" fmla="*/ 1855658 w 8184092"/>
              <a:gd name="connsiteY9" fmla="*/ 9804 h 5150047"/>
              <a:gd name="connsiteX0" fmla="*/ 1855658 w 8184092"/>
              <a:gd name="connsiteY0" fmla="*/ 9804 h 5150047"/>
              <a:gd name="connsiteX1" fmla="*/ 8184092 w 8184092"/>
              <a:gd name="connsiteY1" fmla="*/ 0 h 5150047"/>
              <a:gd name="connsiteX2" fmla="*/ 5589043 w 8184092"/>
              <a:gd name="connsiteY2" fmla="*/ 4302500 h 5150047"/>
              <a:gd name="connsiteX3" fmla="*/ 5397345 w 8184092"/>
              <a:gd name="connsiteY3" fmla="*/ 3985954 h 5150047"/>
              <a:gd name="connsiteX4" fmla="*/ 4696497 w 8184092"/>
              <a:gd name="connsiteY4" fmla="*/ 5148526 h 5150047"/>
              <a:gd name="connsiteX5" fmla="*/ 0 w 8184092"/>
              <a:gd name="connsiteY5" fmla="*/ 5150047 h 5150047"/>
              <a:gd name="connsiteX6" fmla="*/ 7648 w 8184092"/>
              <a:gd name="connsiteY6" fmla="*/ 2545227 h 5150047"/>
              <a:gd name="connsiteX7" fmla="*/ 1384802 w 8184092"/>
              <a:gd name="connsiteY7" fmla="*/ 270402 h 5150047"/>
              <a:gd name="connsiteX8" fmla="*/ 1547111 w 8184092"/>
              <a:gd name="connsiteY8" fmla="*/ 525406 h 5150047"/>
              <a:gd name="connsiteX9" fmla="*/ 1855658 w 8184092"/>
              <a:gd name="connsiteY9" fmla="*/ 9804 h 5150047"/>
              <a:gd name="connsiteX0" fmla="*/ 1855658 w 8184092"/>
              <a:gd name="connsiteY0" fmla="*/ 1491 h 5150047"/>
              <a:gd name="connsiteX1" fmla="*/ 8184092 w 8184092"/>
              <a:gd name="connsiteY1" fmla="*/ 0 h 5150047"/>
              <a:gd name="connsiteX2" fmla="*/ 5589043 w 8184092"/>
              <a:gd name="connsiteY2" fmla="*/ 4302500 h 5150047"/>
              <a:gd name="connsiteX3" fmla="*/ 5397345 w 8184092"/>
              <a:gd name="connsiteY3" fmla="*/ 3985954 h 5150047"/>
              <a:gd name="connsiteX4" fmla="*/ 4696497 w 8184092"/>
              <a:gd name="connsiteY4" fmla="*/ 5148526 h 5150047"/>
              <a:gd name="connsiteX5" fmla="*/ 0 w 8184092"/>
              <a:gd name="connsiteY5" fmla="*/ 5150047 h 5150047"/>
              <a:gd name="connsiteX6" fmla="*/ 7648 w 8184092"/>
              <a:gd name="connsiteY6" fmla="*/ 2545227 h 5150047"/>
              <a:gd name="connsiteX7" fmla="*/ 1384802 w 8184092"/>
              <a:gd name="connsiteY7" fmla="*/ 270402 h 5150047"/>
              <a:gd name="connsiteX8" fmla="*/ 1547111 w 8184092"/>
              <a:gd name="connsiteY8" fmla="*/ 525406 h 5150047"/>
              <a:gd name="connsiteX9" fmla="*/ 1855658 w 8184092"/>
              <a:gd name="connsiteY9" fmla="*/ 1491 h 5150047"/>
              <a:gd name="connsiteX0" fmla="*/ 1855658 w 8184092"/>
              <a:gd name="connsiteY0" fmla="*/ 1491 h 5150047"/>
              <a:gd name="connsiteX1" fmla="*/ 8184092 w 8184092"/>
              <a:gd name="connsiteY1" fmla="*/ 0 h 5150047"/>
              <a:gd name="connsiteX2" fmla="*/ 5589043 w 8184092"/>
              <a:gd name="connsiteY2" fmla="*/ 4302500 h 5150047"/>
              <a:gd name="connsiteX3" fmla="*/ 5397345 w 8184092"/>
              <a:gd name="connsiteY3" fmla="*/ 3985954 h 5150047"/>
              <a:gd name="connsiteX4" fmla="*/ 4696497 w 8184092"/>
              <a:gd name="connsiteY4" fmla="*/ 5148526 h 5150047"/>
              <a:gd name="connsiteX5" fmla="*/ 0 w 8184092"/>
              <a:gd name="connsiteY5" fmla="*/ 5150047 h 5150047"/>
              <a:gd name="connsiteX6" fmla="*/ 10823 w 8184092"/>
              <a:gd name="connsiteY6" fmla="*/ 2532527 h 5150047"/>
              <a:gd name="connsiteX7" fmla="*/ 1384802 w 8184092"/>
              <a:gd name="connsiteY7" fmla="*/ 270402 h 5150047"/>
              <a:gd name="connsiteX8" fmla="*/ 1547111 w 8184092"/>
              <a:gd name="connsiteY8" fmla="*/ 525406 h 5150047"/>
              <a:gd name="connsiteX9" fmla="*/ 1855658 w 8184092"/>
              <a:gd name="connsiteY9" fmla="*/ 1491 h 5150047"/>
              <a:gd name="connsiteX0" fmla="*/ 1855658 w 8184092"/>
              <a:gd name="connsiteY0" fmla="*/ 1491 h 5150047"/>
              <a:gd name="connsiteX1" fmla="*/ 8184092 w 8184092"/>
              <a:gd name="connsiteY1" fmla="*/ 0 h 5150047"/>
              <a:gd name="connsiteX2" fmla="*/ 5589043 w 8184092"/>
              <a:gd name="connsiteY2" fmla="*/ 4302500 h 5150047"/>
              <a:gd name="connsiteX3" fmla="*/ 5397345 w 8184092"/>
              <a:gd name="connsiteY3" fmla="*/ 3985954 h 5150047"/>
              <a:gd name="connsiteX4" fmla="*/ 4696497 w 8184092"/>
              <a:gd name="connsiteY4" fmla="*/ 5148526 h 5150047"/>
              <a:gd name="connsiteX5" fmla="*/ 0 w 8184092"/>
              <a:gd name="connsiteY5" fmla="*/ 5150047 h 5150047"/>
              <a:gd name="connsiteX6" fmla="*/ 10823 w 8184092"/>
              <a:gd name="connsiteY6" fmla="*/ 2532527 h 5150047"/>
              <a:gd name="connsiteX7" fmla="*/ 1384802 w 8184092"/>
              <a:gd name="connsiteY7" fmla="*/ 264052 h 5150047"/>
              <a:gd name="connsiteX8" fmla="*/ 1547111 w 8184092"/>
              <a:gd name="connsiteY8" fmla="*/ 525406 h 5150047"/>
              <a:gd name="connsiteX9" fmla="*/ 1855658 w 8184092"/>
              <a:gd name="connsiteY9" fmla="*/ 1491 h 5150047"/>
              <a:gd name="connsiteX0" fmla="*/ 1855658 w 8184092"/>
              <a:gd name="connsiteY0" fmla="*/ 1491 h 5150047"/>
              <a:gd name="connsiteX1" fmla="*/ 8184092 w 8184092"/>
              <a:gd name="connsiteY1" fmla="*/ 0 h 5150047"/>
              <a:gd name="connsiteX2" fmla="*/ 5589043 w 8184092"/>
              <a:gd name="connsiteY2" fmla="*/ 4302500 h 5150047"/>
              <a:gd name="connsiteX3" fmla="*/ 5397345 w 8184092"/>
              <a:gd name="connsiteY3" fmla="*/ 3985954 h 5150047"/>
              <a:gd name="connsiteX4" fmla="*/ 4696497 w 8184092"/>
              <a:gd name="connsiteY4" fmla="*/ 5148526 h 5150047"/>
              <a:gd name="connsiteX5" fmla="*/ 0 w 8184092"/>
              <a:gd name="connsiteY5" fmla="*/ 5150047 h 5150047"/>
              <a:gd name="connsiteX6" fmla="*/ 10823 w 8184092"/>
              <a:gd name="connsiteY6" fmla="*/ 2532527 h 5150047"/>
              <a:gd name="connsiteX7" fmla="*/ 1384802 w 8184092"/>
              <a:gd name="connsiteY7" fmla="*/ 264052 h 5150047"/>
              <a:gd name="connsiteX8" fmla="*/ 1543936 w 8184092"/>
              <a:gd name="connsiteY8" fmla="*/ 620656 h 5150047"/>
              <a:gd name="connsiteX9" fmla="*/ 1855658 w 8184092"/>
              <a:gd name="connsiteY9" fmla="*/ 1491 h 5150047"/>
              <a:gd name="connsiteX0" fmla="*/ 1855658 w 8184092"/>
              <a:gd name="connsiteY0" fmla="*/ 1491 h 5150047"/>
              <a:gd name="connsiteX1" fmla="*/ 8184092 w 8184092"/>
              <a:gd name="connsiteY1" fmla="*/ 0 h 5150047"/>
              <a:gd name="connsiteX2" fmla="*/ 5589043 w 8184092"/>
              <a:gd name="connsiteY2" fmla="*/ 4302500 h 5150047"/>
              <a:gd name="connsiteX3" fmla="*/ 5397345 w 8184092"/>
              <a:gd name="connsiteY3" fmla="*/ 3985954 h 5150047"/>
              <a:gd name="connsiteX4" fmla="*/ 4696497 w 8184092"/>
              <a:gd name="connsiteY4" fmla="*/ 5148526 h 5150047"/>
              <a:gd name="connsiteX5" fmla="*/ 0 w 8184092"/>
              <a:gd name="connsiteY5" fmla="*/ 5150047 h 5150047"/>
              <a:gd name="connsiteX6" fmla="*/ 10823 w 8184092"/>
              <a:gd name="connsiteY6" fmla="*/ 2532527 h 5150047"/>
              <a:gd name="connsiteX7" fmla="*/ 1384802 w 8184092"/>
              <a:gd name="connsiteY7" fmla="*/ 264052 h 5150047"/>
              <a:gd name="connsiteX8" fmla="*/ 1547111 w 8184092"/>
              <a:gd name="connsiteY8" fmla="*/ 528581 h 5150047"/>
              <a:gd name="connsiteX9" fmla="*/ 1855658 w 8184092"/>
              <a:gd name="connsiteY9" fmla="*/ 1491 h 5150047"/>
              <a:gd name="connsiteX0" fmla="*/ 1855658 w 8184092"/>
              <a:gd name="connsiteY0" fmla="*/ 1491 h 5150047"/>
              <a:gd name="connsiteX1" fmla="*/ 8184092 w 8184092"/>
              <a:gd name="connsiteY1" fmla="*/ 0 h 5150047"/>
              <a:gd name="connsiteX2" fmla="*/ 5589043 w 8184092"/>
              <a:gd name="connsiteY2" fmla="*/ 4302500 h 5150047"/>
              <a:gd name="connsiteX3" fmla="*/ 5397345 w 8184092"/>
              <a:gd name="connsiteY3" fmla="*/ 3985954 h 5150047"/>
              <a:gd name="connsiteX4" fmla="*/ 4696497 w 8184092"/>
              <a:gd name="connsiteY4" fmla="*/ 5148526 h 5150047"/>
              <a:gd name="connsiteX5" fmla="*/ 0 w 8184092"/>
              <a:gd name="connsiteY5" fmla="*/ 5150047 h 5150047"/>
              <a:gd name="connsiteX6" fmla="*/ 10823 w 8184092"/>
              <a:gd name="connsiteY6" fmla="*/ 2532527 h 5150047"/>
              <a:gd name="connsiteX7" fmla="*/ 1387977 w 8184092"/>
              <a:gd name="connsiteY7" fmla="*/ 295802 h 5150047"/>
              <a:gd name="connsiteX8" fmla="*/ 1547111 w 8184092"/>
              <a:gd name="connsiteY8" fmla="*/ 528581 h 5150047"/>
              <a:gd name="connsiteX9" fmla="*/ 1855658 w 8184092"/>
              <a:gd name="connsiteY9" fmla="*/ 1491 h 5150047"/>
              <a:gd name="connsiteX0" fmla="*/ 1855658 w 8184092"/>
              <a:gd name="connsiteY0" fmla="*/ 1491 h 5150047"/>
              <a:gd name="connsiteX1" fmla="*/ 8184092 w 8184092"/>
              <a:gd name="connsiteY1" fmla="*/ 0 h 5150047"/>
              <a:gd name="connsiteX2" fmla="*/ 5589043 w 8184092"/>
              <a:gd name="connsiteY2" fmla="*/ 4302500 h 5150047"/>
              <a:gd name="connsiteX3" fmla="*/ 5397345 w 8184092"/>
              <a:gd name="connsiteY3" fmla="*/ 3985954 h 5150047"/>
              <a:gd name="connsiteX4" fmla="*/ 4696497 w 8184092"/>
              <a:gd name="connsiteY4" fmla="*/ 5148526 h 5150047"/>
              <a:gd name="connsiteX5" fmla="*/ 0 w 8184092"/>
              <a:gd name="connsiteY5" fmla="*/ 5150047 h 5150047"/>
              <a:gd name="connsiteX6" fmla="*/ 10823 w 8184092"/>
              <a:gd name="connsiteY6" fmla="*/ 2532527 h 5150047"/>
              <a:gd name="connsiteX7" fmla="*/ 1387977 w 8184092"/>
              <a:gd name="connsiteY7" fmla="*/ 267227 h 5150047"/>
              <a:gd name="connsiteX8" fmla="*/ 1547111 w 8184092"/>
              <a:gd name="connsiteY8" fmla="*/ 528581 h 5150047"/>
              <a:gd name="connsiteX9" fmla="*/ 1855658 w 8184092"/>
              <a:gd name="connsiteY9" fmla="*/ 1491 h 5150047"/>
              <a:gd name="connsiteX0" fmla="*/ 1855658 w 8184092"/>
              <a:gd name="connsiteY0" fmla="*/ 1491 h 5150047"/>
              <a:gd name="connsiteX1" fmla="*/ 8184092 w 8184092"/>
              <a:gd name="connsiteY1" fmla="*/ 0 h 5150047"/>
              <a:gd name="connsiteX2" fmla="*/ 5589043 w 8184092"/>
              <a:gd name="connsiteY2" fmla="*/ 4302500 h 5150047"/>
              <a:gd name="connsiteX3" fmla="*/ 5397345 w 8184092"/>
              <a:gd name="connsiteY3" fmla="*/ 3985954 h 5150047"/>
              <a:gd name="connsiteX4" fmla="*/ 4696497 w 8184092"/>
              <a:gd name="connsiteY4" fmla="*/ 5148526 h 5150047"/>
              <a:gd name="connsiteX5" fmla="*/ 0 w 8184092"/>
              <a:gd name="connsiteY5" fmla="*/ 5150047 h 5150047"/>
              <a:gd name="connsiteX6" fmla="*/ 4473 w 8184092"/>
              <a:gd name="connsiteY6" fmla="*/ 2535702 h 5150047"/>
              <a:gd name="connsiteX7" fmla="*/ 1387977 w 8184092"/>
              <a:gd name="connsiteY7" fmla="*/ 267227 h 5150047"/>
              <a:gd name="connsiteX8" fmla="*/ 1547111 w 8184092"/>
              <a:gd name="connsiteY8" fmla="*/ 528581 h 5150047"/>
              <a:gd name="connsiteX9" fmla="*/ 1855658 w 8184092"/>
              <a:gd name="connsiteY9" fmla="*/ 1491 h 5150047"/>
              <a:gd name="connsiteX0" fmla="*/ 1852483 w 8180917"/>
              <a:gd name="connsiteY0" fmla="*/ 1491 h 5150047"/>
              <a:gd name="connsiteX1" fmla="*/ 8180917 w 8180917"/>
              <a:gd name="connsiteY1" fmla="*/ 0 h 5150047"/>
              <a:gd name="connsiteX2" fmla="*/ 5585868 w 8180917"/>
              <a:gd name="connsiteY2" fmla="*/ 4302500 h 5150047"/>
              <a:gd name="connsiteX3" fmla="*/ 5394170 w 8180917"/>
              <a:gd name="connsiteY3" fmla="*/ 3985954 h 5150047"/>
              <a:gd name="connsiteX4" fmla="*/ 4693322 w 8180917"/>
              <a:gd name="connsiteY4" fmla="*/ 5148526 h 5150047"/>
              <a:gd name="connsiteX5" fmla="*/ 0 w 8180917"/>
              <a:gd name="connsiteY5" fmla="*/ 5150047 h 5150047"/>
              <a:gd name="connsiteX6" fmla="*/ 1298 w 8180917"/>
              <a:gd name="connsiteY6" fmla="*/ 2535702 h 5150047"/>
              <a:gd name="connsiteX7" fmla="*/ 1384802 w 8180917"/>
              <a:gd name="connsiteY7" fmla="*/ 267227 h 5150047"/>
              <a:gd name="connsiteX8" fmla="*/ 1543936 w 8180917"/>
              <a:gd name="connsiteY8" fmla="*/ 528581 h 5150047"/>
              <a:gd name="connsiteX9" fmla="*/ 1852483 w 8180917"/>
              <a:gd name="connsiteY9" fmla="*/ 1491 h 5150047"/>
              <a:gd name="connsiteX0" fmla="*/ 1852483 w 8180917"/>
              <a:gd name="connsiteY0" fmla="*/ 1491 h 5150047"/>
              <a:gd name="connsiteX1" fmla="*/ 8180917 w 8180917"/>
              <a:gd name="connsiteY1" fmla="*/ 0 h 5150047"/>
              <a:gd name="connsiteX2" fmla="*/ 5585868 w 8180917"/>
              <a:gd name="connsiteY2" fmla="*/ 4302500 h 5150047"/>
              <a:gd name="connsiteX3" fmla="*/ 5394170 w 8180917"/>
              <a:gd name="connsiteY3" fmla="*/ 3985954 h 5150047"/>
              <a:gd name="connsiteX4" fmla="*/ 4693322 w 8180917"/>
              <a:gd name="connsiteY4" fmla="*/ 5148526 h 5150047"/>
              <a:gd name="connsiteX5" fmla="*/ 0 w 8180917"/>
              <a:gd name="connsiteY5" fmla="*/ 5150047 h 5150047"/>
              <a:gd name="connsiteX6" fmla="*/ 1298 w 8180917"/>
              <a:gd name="connsiteY6" fmla="*/ 2535702 h 5150047"/>
              <a:gd name="connsiteX7" fmla="*/ 1378452 w 8180917"/>
              <a:gd name="connsiteY7" fmla="*/ 267227 h 5150047"/>
              <a:gd name="connsiteX8" fmla="*/ 1543936 w 8180917"/>
              <a:gd name="connsiteY8" fmla="*/ 528581 h 5150047"/>
              <a:gd name="connsiteX9" fmla="*/ 1852483 w 8180917"/>
              <a:gd name="connsiteY9" fmla="*/ 1491 h 5150047"/>
              <a:gd name="connsiteX0" fmla="*/ 1852483 w 8180917"/>
              <a:gd name="connsiteY0" fmla="*/ 1491 h 5150047"/>
              <a:gd name="connsiteX1" fmla="*/ 8180917 w 8180917"/>
              <a:gd name="connsiteY1" fmla="*/ 0 h 5150047"/>
              <a:gd name="connsiteX2" fmla="*/ 5585868 w 8180917"/>
              <a:gd name="connsiteY2" fmla="*/ 4302500 h 5150047"/>
              <a:gd name="connsiteX3" fmla="*/ 5394170 w 8180917"/>
              <a:gd name="connsiteY3" fmla="*/ 3985954 h 5150047"/>
              <a:gd name="connsiteX4" fmla="*/ 4693322 w 8180917"/>
              <a:gd name="connsiteY4" fmla="*/ 5148526 h 5150047"/>
              <a:gd name="connsiteX5" fmla="*/ 0 w 8180917"/>
              <a:gd name="connsiteY5" fmla="*/ 5150047 h 5150047"/>
              <a:gd name="connsiteX6" fmla="*/ 1298 w 8180917"/>
              <a:gd name="connsiteY6" fmla="*/ 2535702 h 5150047"/>
              <a:gd name="connsiteX7" fmla="*/ 1378452 w 8180917"/>
              <a:gd name="connsiteY7" fmla="*/ 260877 h 5150047"/>
              <a:gd name="connsiteX8" fmla="*/ 1543936 w 8180917"/>
              <a:gd name="connsiteY8" fmla="*/ 528581 h 5150047"/>
              <a:gd name="connsiteX9" fmla="*/ 1852483 w 8180917"/>
              <a:gd name="connsiteY9" fmla="*/ 1491 h 5150047"/>
              <a:gd name="connsiteX0" fmla="*/ 1852483 w 8180917"/>
              <a:gd name="connsiteY0" fmla="*/ 1491 h 5150047"/>
              <a:gd name="connsiteX1" fmla="*/ 8180917 w 8180917"/>
              <a:gd name="connsiteY1" fmla="*/ 0 h 5150047"/>
              <a:gd name="connsiteX2" fmla="*/ 5585868 w 8180917"/>
              <a:gd name="connsiteY2" fmla="*/ 4302500 h 5150047"/>
              <a:gd name="connsiteX3" fmla="*/ 5394170 w 8180917"/>
              <a:gd name="connsiteY3" fmla="*/ 3985954 h 5150047"/>
              <a:gd name="connsiteX4" fmla="*/ 4693322 w 8180917"/>
              <a:gd name="connsiteY4" fmla="*/ 5148526 h 5150047"/>
              <a:gd name="connsiteX5" fmla="*/ 0 w 8180917"/>
              <a:gd name="connsiteY5" fmla="*/ 5150047 h 5150047"/>
              <a:gd name="connsiteX6" fmla="*/ 1298 w 8180917"/>
              <a:gd name="connsiteY6" fmla="*/ 2535702 h 5150047"/>
              <a:gd name="connsiteX7" fmla="*/ 1375277 w 8180917"/>
              <a:gd name="connsiteY7" fmla="*/ 267227 h 5150047"/>
              <a:gd name="connsiteX8" fmla="*/ 1543936 w 8180917"/>
              <a:gd name="connsiteY8" fmla="*/ 528581 h 5150047"/>
              <a:gd name="connsiteX9" fmla="*/ 1852483 w 8180917"/>
              <a:gd name="connsiteY9" fmla="*/ 1491 h 5150047"/>
              <a:gd name="connsiteX0" fmla="*/ 1852483 w 8180917"/>
              <a:gd name="connsiteY0" fmla="*/ 1491 h 5150047"/>
              <a:gd name="connsiteX1" fmla="*/ 8180917 w 8180917"/>
              <a:gd name="connsiteY1" fmla="*/ 0 h 5150047"/>
              <a:gd name="connsiteX2" fmla="*/ 5585868 w 8180917"/>
              <a:gd name="connsiteY2" fmla="*/ 4302500 h 5150047"/>
              <a:gd name="connsiteX3" fmla="*/ 5394170 w 8180917"/>
              <a:gd name="connsiteY3" fmla="*/ 3985954 h 5150047"/>
              <a:gd name="connsiteX4" fmla="*/ 4693322 w 8180917"/>
              <a:gd name="connsiteY4" fmla="*/ 5148526 h 5150047"/>
              <a:gd name="connsiteX5" fmla="*/ 0 w 8180917"/>
              <a:gd name="connsiteY5" fmla="*/ 5150047 h 5150047"/>
              <a:gd name="connsiteX6" fmla="*/ 1298 w 8180917"/>
              <a:gd name="connsiteY6" fmla="*/ 2535702 h 5150047"/>
              <a:gd name="connsiteX7" fmla="*/ 1378452 w 8180917"/>
              <a:gd name="connsiteY7" fmla="*/ 267227 h 5150047"/>
              <a:gd name="connsiteX8" fmla="*/ 1543936 w 8180917"/>
              <a:gd name="connsiteY8" fmla="*/ 528581 h 5150047"/>
              <a:gd name="connsiteX9" fmla="*/ 1852483 w 8180917"/>
              <a:gd name="connsiteY9" fmla="*/ 1491 h 5150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80917" h="5150047">
                <a:moveTo>
                  <a:pt x="1852483" y="1491"/>
                </a:moveTo>
                <a:lnTo>
                  <a:pt x="8180917" y="0"/>
                </a:lnTo>
                <a:cubicBezTo>
                  <a:pt x="7096242" y="1855140"/>
                  <a:pt x="6093810" y="3465126"/>
                  <a:pt x="5585868" y="4302500"/>
                </a:cubicBezTo>
                <a:lnTo>
                  <a:pt x="5394170" y="3985954"/>
                </a:lnTo>
                <a:lnTo>
                  <a:pt x="4693322" y="5148526"/>
                </a:lnTo>
                <a:lnTo>
                  <a:pt x="0" y="5150047"/>
                </a:lnTo>
                <a:cubicBezTo>
                  <a:pt x="2549" y="4280388"/>
                  <a:pt x="-1251" y="3405361"/>
                  <a:pt x="1298" y="2535702"/>
                </a:cubicBezTo>
                <a:lnTo>
                  <a:pt x="1378452" y="267227"/>
                </a:lnTo>
                <a:lnTo>
                  <a:pt x="1543936" y="528581"/>
                </a:lnTo>
                <a:lnTo>
                  <a:pt x="1852483" y="1491"/>
                </a:lnTo>
                <a:close/>
              </a:path>
            </a:pathLst>
          </a:custGeom>
        </p:spPr>
        <p:txBody>
          <a:bodyPr/>
          <a:lstStyle/>
          <a:p>
            <a:endParaRPr lang="en-GB" noProof="0" dirty="0"/>
          </a:p>
        </p:txBody>
      </p:sp>
      <p:sp>
        <p:nvSpPr>
          <p:cNvPr id="8" name="Text Placeholder 3">
            <a:extLst>
              <a:ext uri="{FF2B5EF4-FFF2-40B4-BE49-F238E27FC236}">
                <a16:creationId xmlns:a16="http://schemas.microsoft.com/office/drawing/2014/main" id="{BF06B337-3751-E246-9BC8-D4A98700BBE5}"/>
              </a:ext>
            </a:extLst>
          </p:cNvPr>
          <p:cNvSpPr>
            <a:spLocks noGrp="1"/>
          </p:cNvSpPr>
          <p:nvPr>
            <p:ph type="body" sz="quarter" idx="11" hasCustomPrompt="1"/>
          </p:nvPr>
        </p:nvSpPr>
        <p:spPr>
          <a:xfrm>
            <a:off x="6394027" y="3081338"/>
            <a:ext cx="2108509" cy="947737"/>
          </a:xfrm>
        </p:spPr>
        <p:txBody>
          <a:bodyPr anchor="b">
            <a:normAutofit/>
          </a:bodyPr>
          <a:lstStyle>
            <a:lvl1pPr marL="0" indent="0">
              <a:buNone/>
              <a:defRPr sz="2400" b="1" i="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noProof="0" dirty="0"/>
              <a:t>Click to edit headline</a:t>
            </a:r>
          </a:p>
        </p:txBody>
      </p:sp>
      <p:pic>
        <p:nvPicPr>
          <p:cNvPr id="9" name="Picture 8" descr="A picture containing drawing, game&#10;&#10;Description automatically generated">
            <a:extLst>
              <a:ext uri="{FF2B5EF4-FFF2-40B4-BE49-F238E27FC236}">
                <a16:creationId xmlns:a16="http://schemas.microsoft.com/office/drawing/2014/main" id="{C8E2C0AD-0C07-FE4E-9B3F-92737CA9473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553600" y="4492800"/>
            <a:ext cx="417600" cy="457877"/>
          </a:xfrm>
          <a:prstGeom prst="rect">
            <a:avLst/>
          </a:prstGeom>
        </p:spPr>
      </p:pic>
    </p:spTree>
    <p:extLst>
      <p:ext uri="{BB962C8B-B14F-4D97-AF65-F5344CB8AC3E}">
        <p14:creationId xmlns:p14="http://schemas.microsoft.com/office/powerpoint/2010/main" val="268023997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lumn Content">
    <p:spTree>
      <p:nvGrpSpPr>
        <p:cNvPr id="1" name=""/>
        <p:cNvGrpSpPr/>
        <p:nvPr/>
      </p:nvGrpSpPr>
      <p:grpSpPr>
        <a:xfrm>
          <a:off x="0" y="0"/>
          <a:ext cx="0" cy="0"/>
          <a:chOff x="0" y="0"/>
          <a:chExt cx="0" cy="0"/>
        </a:xfrm>
      </p:grpSpPr>
      <p:pic>
        <p:nvPicPr>
          <p:cNvPr id="11" name="Picture 10" descr="A picture containing drawing&#10;&#10;Description automatically generated">
            <a:extLst>
              <a:ext uri="{FF2B5EF4-FFF2-40B4-BE49-F238E27FC236}">
                <a16:creationId xmlns:a16="http://schemas.microsoft.com/office/drawing/2014/main" id="{BFCB94D4-6230-B847-A071-FD048D4E463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r="-36366"/>
          <a:stretch/>
        </p:blipFill>
        <p:spPr>
          <a:xfrm>
            <a:off x="-144415" y="0"/>
            <a:ext cx="1272618" cy="5143500"/>
          </a:xfrm>
          <a:prstGeom prst="rect">
            <a:avLst/>
          </a:prstGeom>
        </p:spPr>
      </p:pic>
      <p:sp>
        <p:nvSpPr>
          <p:cNvPr id="2" name="Title 1">
            <a:extLst>
              <a:ext uri="{FF2B5EF4-FFF2-40B4-BE49-F238E27FC236}">
                <a16:creationId xmlns:a16="http://schemas.microsoft.com/office/drawing/2014/main" id="{544C3C68-0FC7-E24F-B93A-4424139B386C}"/>
              </a:ext>
            </a:extLst>
          </p:cNvPr>
          <p:cNvSpPr>
            <a:spLocks noGrp="1"/>
          </p:cNvSpPr>
          <p:nvPr>
            <p:ph type="title"/>
          </p:nvPr>
        </p:nvSpPr>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9CB31DB-97E0-244D-9BB7-6E673A8DE733}"/>
              </a:ext>
            </a:extLst>
          </p:cNvPr>
          <p:cNvSpPr>
            <a:spLocks noGrp="1"/>
          </p:cNvSpPr>
          <p:nvPr>
            <p:ph sz="half" idx="1"/>
          </p:nvPr>
        </p:nvSpPr>
        <p:spPr>
          <a:xfrm>
            <a:off x="1128200" y="1369219"/>
            <a:ext cx="3445200" cy="326350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4969F983-BABD-3744-880F-EC012BA1673C}"/>
              </a:ext>
            </a:extLst>
          </p:cNvPr>
          <p:cNvSpPr>
            <a:spLocks noGrp="1"/>
          </p:cNvSpPr>
          <p:nvPr>
            <p:ph sz="half" idx="2"/>
          </p:nvPr>
        </p:nvSpPr>
        <p:spPr>
          <a:xfrm>
            <a:off x="4983922" y="1369219"/>
            <a:ext cx="3443799" cy="326350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0" name="Picture 9">
            <a:extLst>
              <a:ext uri="{FF2B5EF4-FFF2-40B4-BE49-F238E27FC236}">
                <a16:creationId xmlns:a16="http://schemas.microsoft.com/office/drawing/2014/main" id="{297AE4BB-465C-F74F-AD24-3E782191D23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502536" y="4455468"/>
            <a:ext cx="562073" cy="562073"/>
          </a:xfrm>
          <a:prstGeom prst="rect">
            <a:avLst/>
          </a:prstGeom>
        </p:spPr>
      </p:pic>
      <p:sp>
        <p:nvSpPr>
          <p:cNvPr id="5" name="Date Placeholder 4">
            <a:extLst>
              <a:ext uri="{FF2B5EF4-FFF2-40B4-BE49-F238E27FC236}">
                <a16:creationId xmlns:a16="http://schemas.microsoft.com/office/drawing/2014/main" id="{AD3D602B-9F84-844B-ACD0-261B77892FB2}"/>
              </a:ext>
            </a:extLst>
          </p:cNvPr>
          <p:cNvSpPr>
            <a:spLocks noGrp="1"/>
          </p:cNvSpPr>
          <p:nvPr>
            <p:ph type="dt" sz="half" idx="10"/>
          </p:nvPr>
        </p:nvSpPr>
        <p:spPr/>
        <p:txBody>
          <a:bodyPr/>
          <a:lstStyle/>
          <a:p>
            <a:fld id="{EE170CA6-D0B4-4A4A-AA6B-A7A3D2F7DE34}" type="datetimeFigureOut">
              <a:rPr lang="en-GB" noProof="0" smtClean="0"/>
              <a:pPr/>
              <a:t>17/06/2022</a:t>
            </a:fld>
            <a:endParaRPr lang="en-GB" noProof="0"/>
          </a:p>
        </p:txBody>
      </p:sp>
      <p:sp>
        <p:nvSpPr>
          <p:cNvPr id="12" name="Footer Placeholder 11">
            <a:extLst>
              <a:ext uri="{FF2B5EF4-FFF2-40B4-BE49-F238E27FC236}">
                <a16:creationId xmlns:a16="http://schemas.microsoft.com/office/drawing/2014/main" id="{9EF636DA-4753-9444-88E3-28ABE92C65A0}"/>
              </a:ext>
            </a:extLst>
          </p:cNvPr>
          <p:cNvSpPr>
            <a:spLocks noGrp="1"/>
          </p:cNvSpPr>
          <p:nvPr>
            <p:ph type="ftr" sz="quarter" idx="11"/>
          </p:nvPr>
        </p:nvSpPr>
        <p:spPr/>
        <p:txBody>
          <a:bodyPr/>
          <a:lstStyle/>
          <a:p>
            <a:endParaRPr lang="en-GB" noProof="0"/>
          </a:p>
        </p:txBody>
      </p:sp>
      <p:sp>
        <p:nvSpPr>
          <p:cNvPr id="13" name="Slide Number Placeholder 12">
            <a:extLst>
              <a:ext uri="{FF2B5EF4-FFF2-40B4-BE49-F238E27FC236}">
                <a16:creationId xmlns:a16="http://schemas.microsoft.com/office/drawing/2014/main" id="{C882F971-D925-FD40-86D3-E6B796266972}"/>
              </a:ext>
            </a:extLst>
          </p:cNvPr>
          <p:cNvSpPr>
            <a:spLocks noGrp="1"/>
          </p:cNvSpPr>
          <p:nvPr>
            <p:ph type="sldNum" sz="quarter" idx="12"/>
          </p:nvPr>
        </p:nvSpPr>
        <p:spPr/>
        <p:txBody>
          <a:bodyPr/>
          <a:lstStyle/>
          <a:p>
            <a:fld id="{4B9BA8F3-9AA9-144B-B923-CF0CFF947AEA}" type="slidenum">
              <a:rPr lang="en-GB" noProof="0" smtClean="0"/>
              <a:pPr/>
              <a:t>‹#›</a:t>
            </a:fld>
            <a:endParaRPr lang="en-GB" noProof="0"/>
          </a:p>
        </p:txBody>
      </p:sp>
    </p:spTree>
    <p:extLst>
      <p:ext uri="{BB962C8B-B14F-4D97-AF65-F5344CB8AC3E}">
        <p14:creationId xmlns:p14="http://schemas.microsoft.com/office/powerpoint/2010/main" val="2814138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Content with Header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BBA609-FC97-8540-8A27-55CF052A90F6}"/>
              </a:ext>
            </a:extLst>
          </p:cNvPr>
          <p:cNvSpPr>
            <a:spLocks noGrp="1"/>
          </p:cNvSpPr>
          <p:nvPr>
            <p:ph type="body" idx="1"/>
          </p:nvPr>
        </p:nvSpPr>
        <p:spPr>
          <a:xfrm>
            <a:off x="1126799" y="1260872"/>
            <a:ext cx="344520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073FFE12-87D6-A741-8FAE-B15CA33C9890}"/>
              </a:ext>
            </a:extLst>
          </p:cNvPr>
          <p:cNvSpPr>
            <a:spLocks noGrp="1"/>
          </p:cNvSpPr>
          <p:nvPr>
            <p:ph sz="half" idx="2"/>
          </p:nvPr>
        </p:nvSpPr>
        <p:spPr>
          <a:xfrm>
            <a:off x="1126800" y="1878806"/>
            <a:ext cx="3445200" cy="276344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47C475E-F206-EB41-887F-3292F084CA23}"/>
              </a:ext>
            </a:extLst>
          </p:cNvPr>
          <p:cNvSpPr>
            <a:spLocks noGrp="1"/>
          </p:cNvSpPr>
          <p:nvPr>
            <p:ph type="body" sz="quarter" idx="3"/>
          </p:nvPr>
        </p:nvSpPr>
        <p:spPr>
          <a:xfrm>
            <a:off x="4982520" y="1260872"/>
            <a:ext cx="344520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D08C920D-9404-9E4F-80DF-EFB7F748467D}"/>
              </a:ext>
            </a:extLst>
          </p:cNvPr>
          <p:cNvSpPr>
            <a:spLocks noGrp="1"/>
          </p:cNvSpPr>
          <p:nvPr>
            <p:ph sz="quarter" idx="4"/>
          </p:nvPr>
        </p:nvSpPr>
        <p:spPr>
          <a:xfrm>
            <a:off x="4982520" y="1878806"/>
            <a:ext cx="3445200" cy="276344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Date Placeholder 1">
            <a:extLst>
              <a:ext uri="{FF2B5EF4-FFF2-40B4-BE49-F238E27FC236}">
                <a16:creationId xmlns:a16="http://schemas.microsoft.com/office/drawing/2014/main" id="{C4588D70-6B75-EB41-8230-F7574232D4AF}"/>
              </a:ext>
            </a:extLst>
          </p:cNvPr>
          <p:cNvSpPr>
            <a:spLocks noGrp="1"/>
          </p:cNvSpPr>
          <p:nvPr>
            <p:ph type="dt" sz="half" idx="10"/>
          </p:nvPr>
        </p:nvSpPr>
        <p:spPr/>
        <p:txBody>
          <a:bodyPr/>
          <a:lstStyle/>
          <a:p>
            <a:fld id="{EE170CA6-D0B4-4A4A-AA6B-A7A3D2F7DE34}" type="datetimeFigureOut">
              <a:rPr lang="en-GB" noProof="0" smtClean="0"/>
              <a:pPr/>
              <a:t>17/06/2022</a:t>
            </a:fld>
            <a:endParaRPr lang="en-GB" noProof="0"/>
          </a:p>
        </p:txBody>
      </p:sp>
      <p:sp>
        <p:nvSpPr>
          <p:cNvPr id="7" name="Footer Placeholder 6">
            <a:extLst>
              <a:ext uri="{FF2B5EF4-FFF2-40B4-BE49-F238E27FC236}">
                <a16:creationId xmlns:a16="http://schemas.microsoft.com/office/drawing/2014/main" id="{0F8E7BA4-5FD2-C14D-BB43-D57A2C303E2A}"/>
              </a:ext>
            </a:extLst>
          </p:cNvPr>
          <p:cNvSpPr>
            <a:spLocks noGrp="1"/>
          </p:cNvSpPr>
          <p:nvPr>
            <p:ph type="ftr" sz="quarter" idx="11"/>
          </p:nvPr>
        </p:nvSpPr>
        <p:spPr/>
        <p:txBody>
          <a:bodyPr/>
          <a:lstStyle/>
          <a:p>
            <a:endParaRPr lang="en-GB" noProof="0"/>
          </a:p>
        </p:txBody>
      </p:sp>
      <p:sp>
        <p:nvSpPr>
          <p:cNvPr id="12" name="Slide Number Placeholder 11">
            <a:extLst>
              <a:ext uri="{FF2B5EF4-FFF2-40B4-BE49-F238E27FC236}">
                <a16:creationId xmlns:a16="http://schemas.microsoft.com/office/drawing/2014/main" id="{C48315D9-3D20-304F-BE4C-1BDA0338177A}"/>
              </a:ext>
            </a:extLst>
          </p:cNvPr>
          <p:cNvSpPr>
            <a:spLocks noGrp="1"/>
          </p:cNvSpPr>
          <p:nvPr>
            <p:ph type="sldNum" sz="quarter" idx="12"/>
          </p:nvPr>
        </p:nvSpPr>
        <p:spPr/>
        <p:txBody>
          <a:bodyPr/>
          <a:lstStyle/>
          <a:p>
            <a:fld id="{4B9BA8F3-9AA9-144B-B923-CF0CFF947AEA}" type="slidenum">
              <a:rPr lang="en-GB" noProof="0" smtClean="0"/>
              <a:pPr/>
              <a:t>‹#›</a:t>
            </a:fld>
            <a:endParaRPr lang="en-GB" noProof="0"/>
          </a:p>
        </p:txBody>
      </p:sp>
      <p:sp>
        <p:nvSpPr>
          <p:cNvPr id="13" name="Title 12">
            <a:extLst>
              <a:ext uri="{FF2B5EF4-FFF2-40B4-BE49-F238E27FC236}">
                <a16:creationId xmlns:a16="http://schemas.microsoft.com/office/drawing/2014/main" id="{D54A65FA-EC86-4947-9621-C538974B8538}"/>
              </a:ext>
            </a:extLst>
          </p:cNvPr>
          <p:cNvSpPr>
            <a:spLocks noGrp="1"/>
          </p:cNvSpPr>
          <p:nvPr>
            <p:ph type="title"/>
          </p:nvPr>
        </p:nvSpPr>
        <p:spPr/>
        <p:txBody>
          <a:bodyPr/>
          <a:lstStyle/>
          <a:p>
            <a:r>
              <a:rPr lang="en-GB" dirty="0"/>
              <a:t>Click to edit Master title style</a:t>
            </a:r>
            <a:endParaRPr lang="de-DE" dirty="0"/>
          </a:p>
        </p:txBody>
      </p:sp>
    </p:spTree>
    <p:extLst>
      <p:ext uri="{BB962C8B-B14F-4D97-AF65-F5344CB8AC3E}">
        <p14:creationId xmlns:p14="http://schemas.microsoft.com/office/powerpoint/2010/main" val="2136214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602364-C9C3-734C-9781-5BA54935D9F6}"/>
              </a:ext>
            </a:extLst>
          </p:cNvPr>
          <p:cNvSpPr>
            <a:spLocks noGrp="1"/>
          </p:cNvSpPr>
          <p:nvPr>
            <p:ph type="title"/>
          </p:nvPr>
        </p:nvSpPr>
        <p:spPr/>
        <p:txBody>
          <a:bodyPr/>
          <a:lstStyle/>
          <a:p>
            <a:r>
              <a:rPr lang="en-GB"/>
              <a:t>Click to edit Master title style</a:t>
            </a:r>
            <a:endParaRPr lang="de-DE"/>
          </a:p>
        </p:txBody>
      </p:sp>
      <p:sp>
        <p:nvSpPr>
          <p:cNvPr id="7" name="Date Placeholder 6">
            <a:extLst>
              <a:ext uri="{FF2B5EF4-FFF2-40B4-BE49-F238E27FC236}">
                <a16:creationId xmlns:a16="http://schemas.microsoft.com/office/drawing/2014/main" id="{A8FF42E9-CA5C-D540-BD9C-23BBD0D9F93B}"/>
              </a:ext>
            </a:extLst>
          </p:cNvPr>
          <p:cNvSpPr>
            <a:spLocks noGrp="1"/>
          </p:cNvSpPr>
          <p:nvPr>
            <p:ph type="dt" sz="half" idx="10"/>
          </p:nvPr>
        </p:nvSpPr>
        <p:spPr/>
        <p:txBody>
          <a:bodyPr/>
          <a:lstStyle/>
          <a:p>
            <a:fld id="{EE170CA6-D0B4-4A4A-AA6B-A7A3D2F7DE34}" type="datetimeFigureOut">
              <a:rPr lang="en-GB" noProof="0" smtClean="0"/>
              <a:pPr/>
              <a:t>17/06/2022</a:t>
            </a:fld>
            <a:endParaRPr lang="en-GB" noProof="0"/>
          </a:p>
        </p:txBody>
      </p:sp>
      <p:sp>
        <p:nvSpPr>
          <p:cNvPr id="8" name="Footer Placeholder 7">
            <a:extLst>
              <a:ext uri="{FF2B5EF4-FFF2-40B4-BE49-F238E27FC236}">
                <a16:creationId xmlns:a16="http://schemas.microsoft.com/office/drawing/2014/main" id="{F72ABB91-F371-C348-8EB5-6EA823AD7A4D}"/>
              </a:ext>
            </a:extLst>
          </p:cNvPr>
          <p:cNvSpPr>
            <a:spLocks noGrp="1"/>
          </p:cNvSpPr>
          <p:nvPr>
            <p:ph type="ftr" sz="quarter" idx="11"/>
          </p:nvPr>
        </p:nvSpPr>
        <p:spPr/>
        <p:txBody>
          <a:bodyPr/>
          <a:lstStyle/>
          <a:p>
            <a:endParaRPr lang="en-GB" noProof="0"/>
          </a:p>
        </p:txBody>
      </p:sp>
      <p:sp>
        <p:nvSpPr>
          <p:cNvPr id="9" name="Slide Number Placeholder 8">
            <a:extLst>
              <a:ext uri="{FF2B5EF4-FFF2-40B4-BE49-F238E27FC236}">
                <a16:creationId xmlns:a16="http://schemas.microsoft.com/office/drawing/2014/main" id="{25AE992A-F992-0A42-BAF3-BBC83EB055E8}"/>
              </a:ext>
            </a:extLst>
          </p:cNvPr>
          <p:cNvSpPr>
            <a:spLocks noGrp="1"/>
          </p:cNvSpPr>
          <p:nvPr>
            <p:ph type="sldNum" sz="quarter" idx="12"/>
          </p:nvPr>
        </p:nvSpPr>
        <p:spPr/>
        <p:txBody>
          <a:bodyPr/>
          <a:lstStyle/>
          <a:p>
            <a:fld id="{4B9BA8F3-9AA9-144B-B923-CF0CFF947AEA}" type="slidenum">
              <a:rPr lang="en-GB" noProof="0" smtClean="0"/>
              <a:pPr/>
              <a:t>‹#›</a:t>
            </a:fld>
            <a:endParaRPr lang="en-GB" noProof="0"/>
          </a:p>
        </p:txBody>
      </p:sp>
    </p:spTree>
    <p:extLst>
      <p:ext uri="{BB962C8B-B14F-4D97-AF65-F5344CB8AC3E}">
        <p14:creationId xmlns:p14="http://schemas.microsoft.com/office/powerpoint/2010/main" val="1498976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40DE304B-8889-3A40-B0BE-CC89DDF57817}"/>
              </a:ext>
            </a:extLst>
          </p:cNvPr>
          <p:cNvSpPr>
            <a:spLocks noGrp="1"/>
          </p:cNvSpPr>
          <p:nvPr>
            <p:ph type="dt" sz="half" idx="10"/>
          </p:nvPr>
        </p:nvSpPr>
        <p:spPr/>
        <p:txBody>
          <a:bodyPr/>
          <a:lstStyle/>
          <a:p>
            <a:fld id="{EE170CA6-D0B4-4A4A-AA6B-A7A3D2F7DE34}" type="datetimeFigureOut">
              <a:rPr lang="en-GB" noProof="0" smtClean="0"/>
              <a:pPr/>
              <a:t>17/06/2022</a:t>
            </a:fld>
            <a:endParaRPr lang="en-GB" noProof="0"/>
          </a:p>
        </p:txBody>
      </p:sp>
      <p:sp>
        <p:nvSpPr>
          <p:cNvPr id="7" name="Footer Placeholder 6">
            <a:extLst>
              <a:ext uri="{FF2B5EF4-FFF2-40B4-BE49-F238E27FC236}">
                <a16:creationId xmlns:a16="http://schemas.microsoft.com/office/drawing/2014/main" id="{3CE0B1C0-B04B-6442-97BB-88E797D95879}"/>
              </a:ext>
            </a:extLst>
          </p:cNvPr>
          <p:cNvSpPr>
            <a:spLocks noGrp="1"/>
          </p:cNvSpPr>
          <p:nvPr>
            <p:ph type="ftr" sz="quarter" idx="11"/>
          </p:nvPr>
        </p:nvSpPr>
        <p:spPr/>
        <p:txBody>
          <a:bodyPr/>
          <a:lstStyle/>
          <a:p>
            <a:endParaRPr lang="en-GB" noProof="0"/>
          </a:p>
        </p:txBody>
      </p:sp>
      <p:sp>
        <p:nvSpPr>
          <p:cNvPr id="8" name="Slide Number Placeholder 7">
            <a:extLst>
              <a:ext uri="{FF2B5EF4-FFF2-40B4-BE49-F238E27FC236}">
                <a16:creationId xmlns:a16="http://schemas.microsoft.com/office/drawing/2014/main" id="{2B0629E4-A74F-E04C-A8EB-2A3D3E4D47FA}"/>
              </a:ext>
            </a:extLst>
          </p:cNvPr>
          <p:cNvSpPr>
            <a:spLocks noGrp="1"/>
          </p:cNvSpPr>
          <p:nvPr>
            <p:ph type="sldNum" sz="quarter" idx="12"/>
          </p:nvPr>
        </p:nvSpPr>
        <p:spPr/>
        <p:txBody>
          <a:bodyPr/>
          <a:lstStyle/>
          <a:p>
            <a:fld id="{4B9BA8F3-9AA9-144B-B923-CF0CFF947AEA}" type="slidenum">
              <a:rPr lang="en-GB" noProof="0" smtClean="0"/>
              <a:pPr/>
              <a:t>‹#›</a:t>
            </a:fld>
            <a:endParaRPr lang="en-GB" noProof="0"/>
          </a:p>
        </p:txBody>
      </p:sp>
    </p:spTree>
    <p:extLst>
      <p:ext uri="{BB962C8B-B14F-4D97-AF65-F5344CB8AC3E}">
        <p14:creationId xmlns:p14="http://schemas.microsoft.com/office/powerpoint/2010/main" val="2039150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5B469-D3C2-ED42-9768-193C16234AD6}"/>
              </a:ext>
            </a:extLst>
          </p:cNvPr>
          <p:cNvSpPr>
            <a:spLocks noGrp="1"/>
          </p:cNvSpPr>
          <p:nvPr>
            <p:ph type="title"/>
          </p:nvPr>
        </p:nvSpPr>
        <p:spPr>
          <a:xfrm>
            <a:off x="1128200" y="1348740"/>
            <a:ext cx="3445200" cy="815340"/>
          </a:xfrm>
        </p:spPr>
        <p:txBody>
          <a:bodyPr anchor="b"/>
          <a:lstStyle>
            <a:lvl1pPr>
              <a:defRPr sz="2400"/>
            </a:lvl1pPr>
          </a:lstStyle>
          <a:p>
            <a:r>
              <a:rPr lang="en-GB" noProof="0" dirty="0"/>
              <a:t>Click to edit Master title style</a:t>
            </a:r>
          </a:p>
        </p:txBody>
      </p:sp>
      <p:sp>
        <p:nvSpPr>
          <p:cNvPr id="3" name="Content Placeholder 2">
            <a:extLst>
              <a:ext uri="{FF2B5EF4-FFF2-40B4-BE49-F238E27FC236}">
                <a16:creationId xmlns:a16="http://schemas.microsoft.com/office/drawing/2014/main" id="{4DF0D4D6-0C49-994F-8E30-BE4159ABC5B3}"/>
              </a:ext>
            </a:extLst>
          </p:cNvPr>
          <p:cNvSpPr>
            <a:spLocks noGrp="1"/>
          </p:cNvSpPr>
          <p:nvPr>
            <p:ph idx="1"/>
          </p:nvPr>
        </p:nvSpPr>
        <p:spPr>
          <a:xfrm>
            <a:off x="4982520" y="1348740"/>
            <a:ext cx="3445200" cy="3047048"/>
          </a:xfrm>
        </p:spPr>
        <p:txBody>
          <a:bodyPr/>
          <a:lstStyle>
            <a:lvl1pPr>
              <a:lnSpc>
                <a:spcPct val="100000"/>
              </a:lnSpc>
              <a:defRPr sz="2400"/>
            </a:lvl1pPr>
            <a:lvl2pPr>
              <a:lnSpc>
                <a:spcPct val="100000"/>
              </a:lnSpc>
              <a:defRPr sz="2100"/>
            </a:lvl2pPr>
            <a:lvl3pPr>
              <a:lnSpc>
                <a:spcPct val="100000"/>
              </a:lnSpc>
              <a:defRPr sz="1800"/>
            </a:lvl3pPr>
            <a:lvl4pPr>
              <a:lnSpc>
                <a:spcPct val="100000"/>
              </a:lnSpc>
              <a:defRPr sz="1500"/>
            </a:lvl4pPr>
            <a:lvl5pPr>
              <a:lnSpc>
                <a:spcPct val="100000"/>
              </a:lnSpc>
              <a:defRPr sz="1500"/>
            </a:lvl5pPr>
            <a:lvl6pPr>
              <a:defRPr sz="1500"/>
            </a:lvl6pPr>
            <a:lvl7pPr>
              <a:defRPr sz="1500"/>
            </a:lvl7pPr>
            <a:lvl8pPr>
              <a:defRPr sz="1500"/>
            </a:lvl8pPr>
            <a:lvl9pPr>
              <a:defRPr sz="1500"/>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 name="Text Placeholder 3">
            <a:extLst>
              <a:ext uri="{FF2B5EF4-FFF2-40B4-BE49-F238E27FC236}">
                <a16:creationId xmlns:a16="http://schemas.microsoft.com/office/drawing/2014/main" id="{0EF31084-B586-2344-B167-319FF8170DFF}"/>
              </a:ext>
            </a:extLst>
          </p:cNvPr>
          <p:cNvSpPr>
            <a:spLocks noGrp="1"/>
          </p:cNvSpPr>
          <p:nvPr>
            <p:ph type="body" sz="half" idx="2"/>
          </p:nvPr>
        </p:nvSpPr>
        <p:spPr>
          <a:xfrm>
            <a:off x="1128201" y="2164080"/>
            <a:ext cx="3445200" cy="2237661"/>
          </a:xfrm>
        </p:spPr>
        <p:txBody>
          <a:bodyPr/>
          <a:lstStyle>
            <a:lvl1pPr marL="0" indent="0">
              <a:lnSpc>
                <a:spcPct val="100000"/>
              </a:lnSpc>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a:t>Click to edit Master text styles</a:t>
            </a:r>
          </a:p>
        </p:txBody>
      </p:sp>
      <p:sp>
        <p:nvSpPr>
          <p:cNvPr id="5" name="Date Placeholder 4">
            <a:extLst>
              <a:ext uri="{FF2B5EF4-FFF2-40B4-BE49-F238E27FC236}">
                <a16:creationId xmlns:a16="http://schemas.microsoft.com/office/drawing/2014/main" id="{96487C51-F9D6-3F42-8B35-11567DCF70E5}"/>
              </a:ext>
            </a:extLst>
          </p:cNvPr>
          <p:cNvSpPr>
            <a:spLocks noGrp="1"/>
          </p:cNvSpPr>
          <p:nvPr>
            <p:ph type="dt" sz="half" idx="10"/>
          </p:nvPr>
        </p:nvSpPr>
        <p:spPr/>
        <p:txBody>
          <a:bodyPr/>
          <a:lstStyle/>
          <a:p>
            <a:fld id="{EE170CA6-D0B4-4A4A-AA6B-A7A3D2F7DE34}" type="datetimeFigureOut">
              <a:rPr lang="en-GB" noProof="0" smtClean="0"/>
              <a:pPr/>
              <a:t>17/06/2022</a:t>
            </a:fld>
            <a:endParaRPr lang="en-GB" noProof="0"/>
          </a:p>
        </p:txBody>
      </p:sp>
      <p:sp>
        <p:nvSpPr>
          <p:cNvPr id="9" name="Footer Placeholder 8">
            <a:extLst>
              <a:ext uri="{FF2B5EF4-FFF2-40B4-BE49-F238E27FC236}">
                <a16:creationId xmlns:a16="http://schemas.microsoft.com/office/drawing/2014/main" id="{072B62C5-E8FD-9144-A966-E410234C7D45}"/>
              </a:ext>
            </a:extLst>
          </p:cNvPr>
          <p:cNvSpPr>
            <a:spLocks noGrp="1"/>
          </p:cNvSpPr>
          <p:nvPr>
            <p:ph type="ftr" sz="quarter" idx="11"/>
          </p:nvPr>
        </p:nvSpPr>
        <p:spPr/>
        <p:txBody>
          <a:bodyPr/>
          <a:lstStyle/>
          <a:p>
            <a:endParaRPr lang="en-GB" noProof="0"/>
          </a:p>
        </p:txBody>
      </p:sp>
      <p:sp>
        <p:nvSpPr>
          <p:cNvPr id="10" name="Slide Number Placeholder 9">
            <a:extLst>
              <a:ext uri="{FF2B5EF4-FFF2-40B4-BE49-F238E27FC236}">
                <a16:creationId xmlns:a16="http://schemas.microsoft.com/office/drawing/2014/main" id="{938CA694-5C08-CD4A-940D-E8A595C94580}"/>
              </a:ext>
            </a:extLst>
          </p:cNvPr>
          <p:cNvSpPr>
            <a:spLocks noGrp="1"/>
          </p:cNvSpPr>
          <p:nvPr>
            <p:ph type="sldNum" sz="quarter" idx="12"/>
          </p:nvPr>
        </p:nvSpPr>
        <p:spPr/>
        <p:txBody>
          <a:bodyPr/>
          <a:lstStyle/>
          <a:p>
            <a:fld id="{4B9BA8F3-9AA9-144B-B923-CF0CFF947AEA}" type="slidenum">
              <a:rPr lang="en-GB" noProof="0" smtClean="0"/>
              <a:pPr/>
              <a:t>‹#›</a:t>
            </a:fld>
            <a:endParaRPr lang="en-GB" noProof="0"/>
          </a:p>
        </p:txBody>
      </p:sp>
    </p:spTree>
    <p:extLst>
      <p:ext uri="{BB962C8B-B14F-4D97-AF65-F5344CB8AC3E}">
        <p14:creationId xmlns:p14="http://schemas.microsoft.com/office/powerpoint/2010/main" val="344779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Left) with Caption">
    <p:bg>
      <p:bgPr>
        <a:solidFill>
          <a:schemeClr val="bg1"/>
        </a:solidFill>
        <a:effectLst/>
      </p:bgPr>
    </p:bg>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01D987AF-D017-994E-868E-E1C2ABDB4D85}"/>
              </a:ext>
            </a:extLst>
          </p:cNvPr>
          <p:cNvSpPr>
            <a:spLocks noGrp="1"/>
          </p:cNvSpPr>
          <p:nvPr>
            <p:ph type="pic" sz="quarter" idx="10"/>
          </p:nvPr>
        </p:nvSpPr>
        <p:spPr>
          <a:xfrm>
            <a:off x="0" y="0"/>
            <a:ext cx="4428596" cy="5141580"/>
          </a:xfrm>
          <a:custGeom>
            <a:avLst/>
            <a:gdLst>
              <a:gd name="connsiteX0" fmla="*/ 0 w 4428596"/>
              <a:gd name="connsiteY0" fmla="*/ 0 h 5143500"/>
              <a:gd name="connsiteX1" fmla="*/ 3944462 w 4428596"/>
              <a:gd name="connsiteY1" fmla="*/ 0 h 5143500"/>
              <a:gd name="connsiteX2" fmla="*/ 4428596 w 4428596"/>
              <a:gd name="connsiteY2" fmla="*/ 484134 h 5143500"/>
              <a:gd name="connsiteX3" fmla="*/ 4428596 w 4428596"/>
              <a:gd name="connsiteY3" fmla="*/ 5143500 h 5143500"/>
              <a:gd name="connsiteX4" fmla="*/ 0 w 4428596"/>
              <a:gd name="connsiteY4" fmla="*/ 5143500 h 5143500"/>
              <a:gd name="connsiteX5" fmla="*/ 0 w 4428596"/>
              <a:gd name="connsiteY5" fmla="*/ 0 h 5143500"/>
              <a:gd name="connsiteX0" fmla="*/ 0 w 4428596"/>
              <a:gd name="connsiteY0" fmla="*/ 16933 h 5160433"/>
              <a:gd name="connsiteX1" fmla="*/ 4130728 w 4428596"/>
              <a:gd name="connsiteY1" fmla="*/ 0 h 5160433"/>
              <a:gd name="connsiteX2" fmla="*/ 4428596 w 4428596"/>
              <a:gd name="connsiteY2" fmla="*/ 501067 h 5160433"/>
              <a:gd name="connsiteX3" fmla="*/ 4428596 w 4428596"/>
              <a:gd name="connsiteY3" fmla="*/ 5160433 h 5160433"/>
              <a:gd name="connsiteX4" fmla="*/ 0 w 4428596"/>
              <a:gd name="connsiteY4" fmla="*/ 5160433 h 5160433"/>
              <a:gd name="connsiteX5" fmla="*/ 0 w 4428596"/>
              <a:gd name="connsiteY5" fmla="*/ 16933 h 5160433"/>
              <a:gd name="connsiteX0" fmla="*/ 0 w 4428596"/>
              <a:gd name="connsiteY0" fmla="*/ 2793 h 5160433"/>
              <a:gd name="connsiteX1" fmla="*/ 4130728 w 4428596"/>
              <a:gd name="connsiteY1" fmla="*/ 0 h 5160433"/>
              <a:gd name="connsiteX2" fmla="*/ 4428596 w 4428596"/>
              <a:gd name="connsiteY2" fmla="*/ 501067 h 5160433"/>
              <a:gd name="connsiteX3" fmla="*/ 4428596 w 4428596"/>
              <a:gd name="connsiteY3" fmla="*/ 5160433 h 5160433"/>
              <a:gd name="connsiteX4" fmla="*/ 0 w 4428596"/>
              <a:gd name="connsiteY4" fmla="*/ 5160433 h 5160433"/>
              <a:gd name="connsiteX5" fmla="*/ 0 w 4428596"/>
              <a:gd name="connsiteY5" fmla="*/ 2793 h 5160433"/>
              <a:gd name="connsiteX0" fmla="*/ 0 w 4428596"/>
              <a:gd name="connsiteY0" fmla="*/ 2793 h 5160433"/>
              <a:gd name="connsiteX1" fmla="*/ 4130728 w 4428596"/>
              <a:gd name="connsiteY1" fmla="*/ 0 h 5160433"/>
              <a:gd name="connsiteX2" fmla="*/ 4428596 w 4428596"/>
              <a:gd name="connsiteY2" fmla="*/ 501067 h 5160433"/>
              <a:gd name="connsiteX3" fmla="*/ 4428596 w 4428596"/>
              <a:gd name="connsiteY3" fmla="*/ 5160433 h 5160433"/>
              <a:gd name="connsiteX4" fmla="*/ 0 w 4428596"/>
              <a:gd name="connsiteY4" fmla="*/ 5141579 h 5160433"/>
              <a:gd name="connsiteX5" fmla="*/ 0 w 4428596"/>
              <a:gd name="connsiteY5" fmla="*/ 2793 h 5160433"/>
              <a:gd name="connsiteX0" fmla="*/ 0 w 4433309"/>
              <a:gd name="connsiteY0" fmla="*/ 2793 h 5141580"/>
              <a:gd name="connsiteX1" fmla="*/ 4130728 w 4433309"/>
              <a:gd name="connsiteY1" fmla="*/ 0 h 5141580"/>
              <a:gd name="connsiteX2" fmla="*/ 4428596 w 4433309"/>
              <a:gd name="connsiteY2" fmla="*/ 501067 h 5141580"/>
              <a:gd name="connsiteX3" fmla="*/ 4433309 w 4433309"/>
              <a:gd name="connsiteY3" fmla="*/ 5141580 h 5141580"/>
              <a:gd name="connsiteX4" fmla="*/ 0 w 4433309"/>
              <a:gd name="connsiteY4" fmla="*/ 5141579 h 5141580"/>
              <a:gd name="connsiteX5" fmla="*/ 0 w 4433309"/>
              <a:gd name="connsiteY5" fmla="*/ 2793 h 5141580"/>
              <a:gd name="connsiteX0" fmla="*/ 0 w 4428596"/>
              <a:gd name="connsiteY0" fmla="*/ 2793 h 5141580"/>
              <a:gd name="connsiteX1" fmla="*/ 4130728 w 4428596"/>
              <a:gd name="connsiteY1" fmla="*/ 0 h 5141580"/>
              <a:gd name="connsiteX2" fmla="*/ 4428596 w 4428596"/>
              <a:gd name="connsiteY2" fmla="*/ 501067 h 5141580"/>
              <a:gd name="connsiteX3" fmla="*/ 4428596 w 4428596"/>
              <a:gd name="connsiteY3" fmla="*/ 5141580 h 5141580"/>
              <a:gd name="connsiteX4" fmla="*/ 0 w 4428596"/>
              <a:gd name="connsiteY4" fmla="*/ 5141579 h 5141580"/>
              <a:gd name="connsiteX5" fmla="*/ 0 w 4428596"/>
              <a:gd name="connsiteY5" fmla="*/ 2793 h 514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96" h="5141580">
                <a:moveTo>
                  <a:pt x="0" y="2793"/>
                </a:moveTo>
                <a:lnTo>
                  <a:pt x="4130728" y="0"/>
                </a:lnTo>
                <a:lnTo>
                  <a:pt x="4428596" y="501067"/>
                </a:lnTo>
                <a:lnTo>
                  <a:pt x="4428596" y="5141580"/>
                </a:lnTo>
                <a:lnTo>
                  <a:pt x="0" y="5141579"/>
                </a:lnTo>
                <a:lnTo>
                  <a:pt x="0" y="2793"/>
                </a:lnTo>
                <a:close/>
              </a:path>
            </a:pathLst>
          </a:custGeom>
        </p:spPr>
        <p:txBody>
          <a:bodyPr/>
          <a:lstStyle/>
          <a:p>
            <a:endParaRPr lang="en-US"/>
          </a:p>
        </p:txBody>
      </p:sp>
      <p:sp>
        <p:nvSpPr>
          <p:cNvPr id="4" name="Text Placeholder 3">
            <a:extLst>
              <a:ext uri="{FF2B5EF4-FFF2-40B4-BE49-F238E27FC236}">
                <a16:creationId xmlns:a16="http://schemas.microsoft.com/office/drawing/2014/main" id="{4BC2712B-7C57-4843-9FEB-B44444188F94}"/>
              </a:ext>
            </a:extLst>
          </p:cNvPr>
          <p:cNvSpPr>
            <a:spLocks noGrp="1"/>
          </p:cNvSpPr>
          <p:nvPr>
            <p:ph type="body" sz="half" idx="2"/>
          </p:nvPr>
        </p:nvSpPr>
        <p:spPr>
          <a:xfrm>
            <a:off x="4876800" y="1819394"/>
            <a:ext cx="3779520" cy="2579965"/>
          </a:xfrm>
        </p:spPr>
        <p:txBody>
          <a:bodyPr>
            <a:normAutofit/>
          </a:bodyPr>
          <a:lstStyle>
            <a:lvl1pPr marL="0" indent="0">
              <a:lnSpc>
                <a:spcPct val="100000"/>
              </a:lnSpc>
              <a:buNone/>
              <a:defRPr sz="2000">
                <a:latin typeface="+mn-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dirty="0"/>
              <a:t>Click to edit Master text styles</a:t>
            </a:r>
          </a:p>
        </p:txBody>
      </p:sp>
      <p:sp>
        <p:nvSpPr>
          <p:cNvPr id="2" name="Title 1">
            <a:extLst>
              <a:ext uri="{FF2B5EF4-FFF2-40B4-BE49-F238E27FC236}">
                <a16:creationId xmlns:a16="http://schemas.microsoft.com/office/drawing/2014/main" id="{14513920-8B61-E440-83E0-6AF5A5E96897}"/>
              </a:ext>
            </a:extLst>
          </p:cNvPr>
          <p:cNvSpPr>
            <a:spLocks noGrp="1"/>
          </p:cNvSpPr>
          <p:nvPr>
            <p:ph type="title" hasCustomPrompt="1"/>
          </p:nvPr>
        </p:nvSpPr>
        <p:spPr>
          <a:xfrm>
            <a:off x="4876800" y="619244"/>
            <a:ext cx="3779520" cy="1200150"/>
          </a:xfrm>
        </p:spPr>
        <p:txBody>
          <a:bodyPr anchor="b">
            <a:noAutofit/>
          </a:bodyPr>
          <a:lstStyle>
            <a:lvl1pPr>
              <a:lnSpc>
                <a:spcPct val="100000"/>
              </a:lnSpc>
              <a:defRPr sz="2800" b="1" i="0">
                <a:latin typeface="Open Sans" panose="020B0606030504020204" pitchFamily="34" charset="0"/>
                <a:ea typeface="Open Sans" panose="020B0606030504020204" pitchFamily="34" charset="0"/>
                <a:cs typeface="Open Sans" panose="020B0606030504020204" pitchFamily="34" charset="0"/>
              </a:defRPr>
            </a:lvl1pPr>
          </a:lstStyle>
          <a:p>
            <a:r>
              <a:rPr lang="en-GB" dirty="0"/>
              <a:t>CLICK TO EDIT MASTER STYLES</a:t>
            </a:r>
            <a:endParaRPr lang="en-US" dirty="0"/>
          </a:p>
        </p:txBody>
      </p:sp>
      <p:pic>
        <p:nvPicPr>
          <p:cNvPr id="20" name="Picture 19">
            <a:extLst>
              <a:ext uri="{FF2B5EF4-FFF2-40B4-BE49-F238E27FC236}">
                <a16:creationId xmlns:a16="http://schemas.microsoft.com/office/drawing/2014/main" id="{7A28F032-3134-204C-BF8C-C0D81310F96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8574"/>
          <a:stretch/>
        </p:blipFill>
        <p:spPr>
          <a:xfrm>
            <a:off x="4081463" y="0"/>
            <a:ext cx="694266" cy="494639"/>
          </a:xfrm>
          <a:prstGeom prst="rect">
            <a:avLst/>
          </a:prstGeom>
        </p:spPr>
      </p:pic>
    </p:spTree>
    <p:extLst>
      <p:ext uri="{BB962C8B-B14F-4D97-AF65-F5344CB8AC3E}">
        <p14:creationId xmlns:p14="http://schemas.microsoft.com/office/powerpoint/2010/main" val="230795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9" name="Picture 18" descr="A picture containing drawing&#10;&#10;Description automatically generated">
            <a:extLst>
              <a:ext uri="{FF2B5EF4-FFF2-40B4-BE49-F238E27FC236}">
                <a16:creationId xmlns:a16="http://schemas.microsoft.com/office/drawing/2014/main" id="{7D7126AA-05F9-3F43-BE71-A525F98B2A40}"/>
              </a:ext>
            </a:extLst>
          </p:cNvPr>
          <p:cNvPicPr>
            <a:picLocks noChangeAspect="1"/>
          </p:cNvPicPr>
          <p:nvPr userDrawn="1"/>
        </p:nvPicPr>
        <p:blipFill rotWithShape="1">
          <a:blip r:embed="rId14" cstate="email">
            <a:extLst>
              <a:ext uri="{28A0092B-C50C-407E-A947-70E740481C1C}">
                <a14:useLocalDpi xmlns:a14="http://schemas.microsoft.com/office/drawing/2010/main"/>
              </a:ext>
            </a:extLst>
          </a:blip>
          <a:srcRect r="-43023"/>
          <a:stretch/>
        </p:blipFill>
        <p:spPr>
          <a:xfrm>
            <a:off x="0" y="0"/>
            <a:ext cx="1128203" cy="5143500"/>
          </a:xfrm>
          <a:prstGeom prst="rect">
            <a:avLst/>
          </a:prstGeom>
        </p:spPr>
      </p:pic>
      <p:sp>
        <p:nvSpPr>
          <p:cNvPr id="2" name="Title Placeholder 1">
            <a:extLst>
              <a:ext uri="{FF2B5EF4-FFF2-40B4-BE49-F238E27FC236}">
                <a16:creationId xmlns:a16="http://schemas.microsoft.com/office/drawing/2014/main" id="{5F69DF65-DF8D-084F-8AD9-F4D9163BA51D}"/>
              </a:ext>
            </a:extLst>
          </p:cNvPr>
          <p:cNvSpPr>
            <a:spLocks noGrp="1"/>
          </p:cNvSpPr>
          <p:nvPr>
            <p:ph type="title"/>
          </p:nvPr>
        </p:nvSpPr>
        <p:spPr>
          <a:xfrm>
            <a:off x="1128203" y="0"/>
            <a:ext cx="7299518" cy="840059"/>
          </a:xfrm>
          <a:prstGeom prst="rect">
            <a:avLst/>
          </a:prstGeom>
        </p:spPr>
        <p:txBody>
          <a:bodyPr vert="horz" lIns="91440" tIns="45720" rIns="91440" bIns="45720" rtlCol="0" anchor="b" anchorCtr="0">
            <a:normAutofit/>
          </a:bodyPr>
          <a:lstStyle/>
          <a:p>
            <a:r>
              <a:rPr lang="en-GB" dirty="0"/>
              <a:t>Click to edit master styles</a:t>
            </a:r>
            <a:endParaRPr lang="en-US" dirty="0"/>
          </a:p>
        </p:txBody>
      </p:sp>
      <p:sp>
        <p:nvSpPr>
          <p:cNvPr id="3" name="Text Placeholder 2">
            <a:extLst>
              <a:ext uri="{FF2B5EF4-FFF2-40B4-BE49-F238E27FC236}">
                <a16:creationId xmlns:a16="http://schemas.microsoft.com/office/drawing/2014/main" id="{6BAB55C3-A204-A04C-83ED-CCD9CA960443}"/>
              </a:ext>
            </a:extLst>
          </p:cNvPr>
          <p:cNvSpPr>
            <a:spLocks noGrp="1"/>
          </p:cNvSpPr>
          <p:nvPr>
            <p:ph type="body" idx="1"/>
          </p:nvPr>
        </p:nvSpPr>
        <p:spPr>
          <a:xfrm>
            <a:off x="1128202" y="1376593"/>
            <a:ext cx="7299518" cy="3263504"/>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a:extLst>
              <a:ext uri="{FF2B5EF4-FFF2-40B4-BE49-F238E27FC236}">
                <a16:creationId xmlns:a16="http://schemas.microsoft.com/office/drawing/2014/main" id="{1B435505-7F24-9946-8F5C-771DCE0126AB}"/>
              </a:ext>
            </a:extLst>
          </p:cNvPr>
          <p:cNvSpPr>
            <a:spLocks noGrp="1"/>
          </p:cNvSpPr>
          <p:nvPr>
            <p:ph type="ftr" sz="quarter" idx="3"/>
          </p:nvPr>
        </p:nvSpPr>
        <p:spPr>
          <a:xfrm>
            <a:off x="3440872" y="4767263"/>
            <a:ext cx="3086100" cy="273844"/>
          </a:xfrm>
          <a:prstGeom prst="rect">
            <a:avLst/>
          </a:prstGeom>
        </p:spPr>
        <p:txBody>
          <a:bodyPr vert="horz" lIns="91440" tIns="45720" rIns="91440" bIns="45720" rtlCol="0" anchor="ctr"/>
          <a:lstStyle>
            <a:lvl1pPr algn="ctr">
              <a:defRPr sz="900" b="0" i="0">
                <a:solidFill>
                  <a:schemeClr val="tx1">
                    <a:tint val="75000"/>
                  </a:schemeClr>
                </a:solidFill>
                <a:latin typeface="Roboto Light" pitchFamily="2" charset="0"/>
                <a:ea typeface="Roboto Light" pitchFamily="2" charset="0"/>
              </a:defRPr>
            </a:lvl1pPr>
          </a:lstStyle>
          <a:p>
            <a:endParaRPr lang="en-GB" noProof="0"/>
          </a:p>
        </p:txBody>
      </p:sp>
      <p:sp>
        <p:nvSpPr>
          <p:cNvPr id="6" name="Slide Number Placeholder 5">
            <a:extLst>
              <a:ext uri="{FF2B5EF4-FFF2-40B4-BE49-F238E27FC236}">
                <a16:creationId xmlns:a16="http://schemas.microsoft.com/office/drawing/2014/main" id="{EDEE53DE-128B-2D43-9BB7-B6F879794D95}"/>
              </a:ext>
            </a:extLst>
          </p:cNvPr>
          <p:cNvSpPr>
            <a:spLocks noGrp="1"/>
          </p:cNvSpPr>
          <p:nvPr>
            <p:ph type="sldNum" sz="quarter" idx="4"/>
          </p:nvPr>
        </p:nvSpPr>
        <p:spPr>
          <a:xfrm>
            <a:off x="6869872" y="4767263"/>
            <a:ext cx="1557848" cy="273844"/>
          </a:xfrm>
          <a:prstGeom prst="rect">
            <a:avLst/>
          </a:prstGeom>
        </p:spPr>
        <p:txBody>
          <a:bodyPr vert="horz" lIns="91440" tIns="45720" rIns="91440" bIns="45720" rtlCol="0" anchor="ctr"/>
          <a:lstStyle>
            <a:lvl1pPr algn="r">
              <a:defRPr sz="900" b="0" i="0">
                <a:solidFill>
                  <a:schemeClr val="tx1">
                    <a:alpha val="30000"/>
                  </a:schemeClr>
                </a:solidFill>
                <a:latin typeface="Roboto Light" pitchFamily="2" charset="0"/>
                <a:ea typeface="Roboto Light" pitchFamily="2" charset="0"/>
              </a:defRPr>
            </a:lvl1pPr>
          </a:lstStyle>
          <a:p>
            <a:fld id="{4B9BA8F3-9AA9-144B-B923-CF0CFF947AEA}" type="slidenum">
              <a:rPr lang="en-GB" noProof="0" smtClean="0"/>
              <a:pPr/>
              <a:t>‹#›</a:t>
            </a:fld>
            <a:endParaRPr lang="en-GB" noProof="0"/>
          </a:p>
        </p:txBody>
      </p:sp>
      <p:pic>
        <p:nvPicPr>
          <p:cNvPr id="11" name="Picture 10">
            <a:extLst>
              <a:ext uri="{FF2B5EF4-FFF2-40B4-BE49-F238E27FC236}">
                <a16:creationId xmlns:a16="http://schemas.microsoft.com/office/drawing/2014/main" id="{673CC7A5-0A62-714F-B0F4-66316DB051D1}"/>
              </a:ext>
            </a:extLst>
          </p:cNvPr>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8502536" y="4455468"/>
            <a:ext cx="562073" cy="562073"/>
          </a:xfrm>
          <a:prstGeom prst="rect">
            <a:avLst/>
          </a:prstGeom>
        </p:spPr>
      </p:pic>
      <p:sp>
        <p:nvSpPr>
          <p:cNvPr id="4" name="Date Placeholder 3">
            <a:extLst>
              <a:ext uri="{FF2B5EF4-FFF2-40B4-BE49-F238E27FC236}">
                <a16:creationId xmlns:a16="http://schemas.microsoft.com/office/drawing/2014/main" id="{76DFAB88-7278-A045-8471-A0F0D9B8DF62}"/>
              </a:ext>
            </a:extLst>
          </p:cNvPr>
          <p:cNvSpPr>
            <a:spLocks noGrp="1"/>
          </p:cNvSpPr>
          <p:nvPr>
            <p:ph type="dt" sz="half" idx="2"/>
          </p:nvPr>
        </p:nvSpPr>
        <p:spPr>
          <a:xfrm>
            <a:off x="1128202" y="4767263"/>
            <a:ext cx="1969770" cy="273844"/>
          </a:xfrm>
          <a:prstGeom prst="rect">
            <a:avLst/>
          </a:prstGeom>
        </p:spPr>
        <p:txBody>
          <a:bodyPr vert="horz" lIns="91440" tIns="45720" rIns="91440" bIns="45720" rtlCol="0" anchor="ctr"/>
          <a:lstStyle>
            <a:lvl1pPr algn="l">
              <a:defRPr sz="900" b="0" i="0">
                <a:solidFill>
                  <a:schemeClr val="bg1">
                    <a:alpha val="30000"/>
                  </a:schemeClr>
                </a:solidFill>
                <a:latin typeface="Roboto Light" pitchFamily="2" charset="0"/>
                <a:ea typeface="Roboto Light" pitchFamily="2" charset="0"/>
              </a:defRPr>
            </a:lvl1pPr>
          </a:lstStyle>
          <a:p>
            <a:fld id="{EE170CA6-D0B4-4A4A-AA6B-A7A3D2F7DE34}" type="datetimeFigureOut">
              <a:rPr lang="en-GB" noProof="0" smtClean="0"/>
              <a:pPr/>
              <a:t>17/06/2022</a:t>
            </a:fld>
            <a:endParaRPr lang="en-GB" noProof="0"/>
          </a:p>
        </p:txBody>
      </p:sp>
    </p:spTree>
    <p:extLst>
      <p:ext uri="{BB962C8B-B14F-4D97-AF65-F5344CB8AC3E}">
        <p14:creationId xmlns:p14="http://schemas.microsoft.com/office/powerpoint/2010/main" val="154490944"/>
      </p:ext>
    </p:extLst>
  </p:cSld>
  <p:clrMap bg1="lt1" tx1="dk1" bg2="lt2" tx2="dk2" accent1="accent1" accent2="accent2" accent3="accent3" accent4="accent4" accent5="accent5" accent6="accent6" hlink="hlink" folHlink="folHlink"/>
  <p:sldLayoutIdLst>
    <p:sldLayoutId id="2147483663" r:id="rId1"/>
    <p:sldLayoutId id="2147483665" r:id="rId2"/>
    <p:sldLayoutId id="2147483666" r:id="rId3"/>
    <p:sldLayoutId id="2147483668" r:id="rId4"/>
    <p:sldLayoutId id="2147483669" r:id="rId5"/>
    <p:sldLayoutId id="2147483670" r:id="rId6"/>
    <p:sldLayoutId id="2147483671" r:id="rId7"/>
    <p:sldLayoutId id="2147483672" r:id="rId8"/>
    <p:sldLayoutId id="2147483673" r:id="rId9"/>
    <p:sldLayoutId id="2147483674" r:id="rId10"/>
    <p:sldLayoutId id="2147483676" r:id="rId11"/>
    <p:sldLayoutId id="2147483675" r:id="rId12"/>
  </p:sldLayoutIdLst>
  <p:txStyles>
    <p:titleStyle>
      <a:lvl1pPr algn="l" defTabSz="685800" rtl="0" eaLnBrk="1" latinLnBrk="0" hangingPunct="1">
        <a:lnSpc>
          <a:spcPct val="90000"/>
        </a:lnSpc>
        <a:spcBef>
          <a:spcPct val="0"/>
        </a:spcBef>
        <a:buNone/>
        <a:defRPr sz="3000" b="1"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b="0" i="0" kern="1200">
          <a:solidFill>
            <a:schemeClr val="tx1"/>
          </a:solidFill>
          <a:latin typeface="+mn-lt"/>
          <a:ea typeface="Roboto" pitchFamily="2" charset="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chemeClr val="tx1"/>
          </a:solidFill>
          <a:latin typeface="+mn-lt"/>
          <a:ea typeface="Roboto" pitchFamily="2" charset="0"/>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b="0" i="0" kern="1200">
          <a:solidFill>
            <a:schemeClr val="tx1"/>
          </a:solidFill>
          <a:latin typeface="+mn-lt"/>
          <a:ea typeface="Roboto" pitchFamily="2" charset="0"/>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mn-lt"/>
          <a:ea typeface="Roboto" pitchFamily="2" charset="0"/>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mn-lt"/>
          <a:ea typeface="Roboto" pitchFamily="2"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F7557BB-4FA5-43E9-BA73-F493EBF30EA5}"/>
              </a:ext>
            </a:extLst>
          </p:cNvPr>
          <p:cNvSpPr txBox="1">
            <a:spLocks/>
          </p:cNvSpPr>
          <p:nvPr/>
        </p:nvSpPr>
        <p:spPr>
          <a:xfrm>
            <a:off x="628649" y="0"/>
            <a:ext cx="7886699" cy="539750"/>
          </a:xfrm>
          <a:prstGeom prst="rect">
            <a:avLst/>
          </a:prstGeom>
        </p:spPr>
        <p:txBody>
          <a:bodyPr vert="horz" lIns="91440" tIns="45720" rIns="91440" bIns="45720" rtlCol="0" anchor="b">
            <a:normAutofit fontScale="92500" lnSpcReduction="10000"/>
          </a:bodyPr>
          <a:lstStyle>
            <a:lvl1pPr algn="l" defTabSz="685800" rtl="0" eaLnBrk="1" latinLnBrk="0" hangingPunct="1">
              <a:lnSpc>
                <a:spcPct val="90000"/>
              </a:lnSpc>
              <a:spcBef>
                <a:spcPct val="0"/>
              </a:spcBef>
              <a:buNone/>
              <a:defRPr sz="3000" b="1"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defTabSz="914400"/>
            <a:r>
              <a:rPr lang="en-US" sz="3600" dirty="0">
                <a:latin typeface="+mj-lt"/>
                <a:ea typeface="+mj-ea"/>
                <a:cs typeface="+mj-cs"/>
              </a:rPr>
              <a:t>Audit Request Management (ARM)</a:t>
            </a:r>
          </a:p>
        </p:txBody>
      </p:sp>
      <p:sp>
        <p:nvSpPr>
          <p:cNvPr id="5" name="TextBox 4">
            <a:extLst>
              <a:ext uri="{FF2B5EF4-FFF2-40B4-BE49-F238E27FC236}">
                <a16:creationId xmlns:a16="http://schemas.microsoft.com/office/drawing/2014/main" id="{AE9B8EE2-F1A0-43B3-8E6F-D56BE7F63556}"/>
              </a:ext>
            </a:extLst>
          </p:cNvPr>
          <p:cNvSpPr txBox="1"/>
          <p:nvPr/>
        </p:nvSpPr>
        <p:spPr>
          <a:xfrm>
            <a:off x="628649" y="699516"/>
            <a:ext cx="7667319" cy="3455048"/>
          </a:xfrm>
          <a:prstGeom prst="rect">
            <a:avLst/>
          </a:prstGeom>
          <a:noFill/>
        </p:spPr>
        <p:txBody>
          <a:bodyPr wrap="square" rtlCol="0">
            <a:spAutoFit/>
          </a:bodyPr>
          <a:lstStyle/>
          <a:p>
            <a:pPr algn="just">
              <a:lnSpc>
                <a:spcPts val="2400"/>
              </a:lnSpc>
            </a:pPr>
            <a:r>
              <a:rPr lang="en-US" sz="2000" b="1" dirty="0"/>
              <a:t>Business Case: </a:t>
            </a:r>
          </a:p>
          <a:p>
            <a:pPr marL="285750" indent="-285750" algn="just">
              <a:lnSpc>
                <a:spcPts val="2400"/>
              </a:lnSpc>
              <a:buFont typeface="Arial" panose="020B0604020202020204" pitchFamily="34" charset="0"/>
              <a:buChar char="•"/>
            </a:pPr>
            <a:r>
              <a:rPr lang="en-US" sz="1600" dirty="0"/>
              <a:t>Motion Pictures Industry is fast growing and involves numerous stakeholders from the time an idea is conceived to actual release and go-to-market. </a:t>
            </a:r>
          </a:p>
          <a:p>
            <a:pPr marL="285750" indent="-285750" algn="just">
              <a:lnSpc>
                <a:spcPts val="2400"/>
              </a:lnSpc>
              <a:buFont typeface="Arial" panose="020B0604020202020204" pitchFamily="34" charset="0"/>
              <a:buChar char="•"/>
            </a:pPr>
            <a:r>
              <a:rPr lang="en-US" sz="1600" dirty="0"/>
              <a:t>The more difficult part is how do these stakeholders get remunerated for their contributions, because there are a lot of anticipations and speculations that determine the payback in this specific industry. </a:t>
            </a:r>
          </a:p>
          <a:p>
            <a:pPr marL="285750" indent="-285750" algn="just">
              <a:lnSpc>
                <a:spcPts val="2400"/>
              </a:lnSpc>
              <a:buFont typeface="Arial" panose="020B0604020202020204" pitchFamily="34" charset="0"/>
              <a:buChar char="•"/>
            </a:pPr>
            <a:r>
              <a:rPr lang="en-US" sz="1600" dirty="0"/>
              <a:t>That is where Contracts come in handy – ranging from very simple straight forward flat salary payment models to very complex Royalties, Residuals and Merchandise models that further vary depending on distribution channel, region, duration, etc. </a:t>
            </a:r>
          </a:p>
          <a:p>
            <a:pPr marL="285750" indent="-285750" algn="just">
              <a:lnSpc>
                <a:spcPts val="2400"/>
              </a:lnSpc>
              <a:buFont typeface="Arial" panose="020B0604020202020204" pitchFamily="34" charset="0"/>
              <a:buChar char="•"/>
            </a:pPr>
            <a:r>
              <a:rPr lang="en-US" sz="1600" dirty="0"/>
              <a:t>With such contracts in place, the next difficult aspect is how do they track their Accounts Receivables and claim what is due to them.</a:t>
            </a:r>
            <a:endParaRPr lang="en-US" sz="1800" dirty="0"/>
          </a:p>
        </p:txBody>
      </p:sp>
      <p:sp>
        <p:nvSpPr>
          <p:cNvPr id="2" name="TextBox 1">
            <a:extLst>
              <a:ext uri="{FF2B5EF4-FFF2-40B4-BE49-F238E27FC236}">
                <a16:creationId xmlns:a16="http://schemas.microsoft.com/office/drawing/2014/main" id="{474C2584-2BB5-76C8-2958-776B26689233}"/>
              </a:ext>
            </a:extLst>
          </p:cNvPr>
          <p:cNvSpPr txBox="1"/>
          <p:nvPr/>
        </p:nvSpPr>
        <p:spPr>
          <a:xfrm>
            <a:off x="695683" y="4175666"/>
            <a:ext cx="8138828" cy="707886"/>
          </a:xfrm>
          <a:prstGeom prst="rect">
            <a:avLst/>
          </a:prstGeom>
          <a:noFill/>
        </p:spPr>
        <p:txBody>
          <a:bodyPr wrap="square" rtlCol="0">
            <a:spAutoFit/>
          </a:bodyPr>
          <a:lstStyle/>
          <a:p>
            <a:r>
              <a:rPr lang="en-US" sz="2000" dirty="0"/>
              <a:t>This is where our Conceptual Product is going to help stakeholders to request and get paid for their efforts and contributions.</a:t>
            </a:r>
          </a:p>
        </p:txBody>
      </p:sp>
    </p:spTree>
    <p:extLst>
      <p:ext uri="{BB962C8B-B14F-4D97-AF65-F5344CB8AC3E}">
        <p14:creationId xmlns:p14="http://schemas.microsoft.com/office/powerpoint/2010/main" val="2471682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F7557BB-4FA5-43E9-BA73-F493EBF30EA5}"/>
              </a:ext>
            </a:extLst>
          </p:cNvPr>
          <p:cNvSpPr txBox="1">
            <a:spLocks/>
          </p:cNvSpPr>
          <p:nvPr/>
        </p:nvSpPr>
        <p:spPr>
          <a:xfrm>
            <a:off x="628649" y="0"/>
            <a:ext cx="7886699" cy="539750"/>
          </a:xfrm>
          <a:prstGeom prst="rect">
            <a:avLst/>
          </a:prstGeom>
        </p:spPr>
        <p:txBody>
          <a:bodyPr vert="horz" lIns="91440" tIns="45720" rIns="91440" bIns="45720" rtlCol="0" anchor="b">
            <a:normAutofit fontScale="92500" lnSpcReduction="10000"/>
          </a:bodyPr>
          <a:lstStyle>
            <a:lvl1pPr algn="l" defTabSz="685800" rtl="0" eaLnBrk="1" latinLnBrk="0" hangingPunct="1">
              <a:lnSpc>
                <a:spcPct val="90000"/>
              </a:lnSpc>
              <a:spcBef>
                <a:spcPct val="0"/>
              </a:spcBef>
              <a:buNone/>
              <a:defRPr sz="3000" b="1"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defTabSz="914400"/>
            <a:r>
              <a:rPr lang="en-US" sz="3600" dirty="0">
                <a:latin typeface="+mj-lt"/>
                <a:ea typeface="+mj-ea"/>
                <a:cs typeface="+mj-cs"/>
              </a:rPr>
              <a:t>ARM - Requirements</a:t>
            </a:r>
          </a:p>
        </p:txBody>
      </p:sp>
      <p:graphicFrame>
        <p:nvGraphicFramePr>
          <p:cNvPr id="6" name="Table 3">
            <a:extLst>
              <a:ext uri="{FF2B5EF4-FFF2-40B4-BE49-F238E27FC236}">
                <a16:creationId xmlns:a16="http://schemas.microsoft.com/office/drawing/2014/main" id="{BE0841A6-DD9B-349B-9164-7836D658E4B1}"/>
              </a:ext>
            </a:extLst>
          </p:cNvPr>
          <p:cNvGraphicFramePr>
            <a:graphicFrameLocks noGrp="1"/>
          </p:cNvGraphicFramePr>
          <p:nvPr>
            <p:extLst>
              <p:ext uri="{D42A27DB-BD31-4B8C-83A1-F6EECF244321}">
                <p14:modId xmlns:p14="http://schemas.microsoft.com/office/powerpoint/2010/main" val="1166752499"/>
              </p:ext>
            </p:extLst>
          </p:nvPr>
        </p:nvGraphicFramePr>
        <p:xfrm>
          <a:off x="1524000" y="539750"/>
          <a:ext cx="3550730" cy="1483360"/>
        </p:xfrm>
        <a:graphic>
          <a:graphicData uri="http://schemas.openxmlformats.org/drawingml/2006/table">
            <a:tbl>
              <a:tblPr firstRow="1" bandRow="1">
                <a:tableStyleId>{5C22544A-7EE6-4342-B048-85BDC9FD1C3A}</a:tableStyleId>
              </a:tblPr>
              <a:tblGrid>
                <a:gridCol w="2145983">
                  <a:extLst>
                    <a:ext uri="{9D8B030D-6E8A-4147-A177-3AD203B41FA5}">
                      <a16:colId xmlns:a16="http://schemas.microsoft.com/office/drawing/2014/main" val="1740325052"/>
                    </a:ext>
                  </a:extLst>
                </a:gridCol>
                <a:gridCol w="1404747">
                  <a:extLst>
                    <a:ext uri="{9D8B030D-6E8A-4147-A177-3AD203B41FA5}">
                      <a16:colId xmlns:a16="http://schemas.microsoft.com/office/drawing/2014/main" val="4094901973"/>
                    </a:ext>
                  </a:extLst>
                </a:gridCol>
              </a:tblGrid>
              <a:tr h="370840">
                <a:tc>
                  <a:txBody>
                    <a:bodyPr/>
                    <a:lstStyle/>
                    <a:p>
                      <a:r>
                        <a:rPr lang="en-US" dirty="0"/>
                        <a:t>Capabilities</a:t>
                      </a:r>
                    </a:p>
                  </a:txBody>
                  <a:tcPr/>
                </a:tc>
                <a:tc>
                  <a:txBody>
                    <a:bodyPr/>
                    <a:lstStyle/>
                    <a:p>
                      <a:pPr algn="ctr"/>
                      <a:r>
                        <a:rPr lang="en-US" dirty="0"/>
                        <a:t>Requirements</a:t>
                      </a:r>
                    </a:p>
                  </a:txBody>
                  <a:tcPr/>
                </a:tc>
                <a:extLst>
                  <a:ext uri="{0D108BD9-81ED-4DB2-BD59-A6C34878D82A}">
                    <a16:rowId xmlns:a16="http://schemas.microsoft.com/office/drawing/2014/main" val="2163907749"/>
                  </a:ext>
                </a:extLst>
              </a:tr>
              <a:tr h="370840">
                <a:tc>
                  <a:txBody>
                    <a:bodyPr/>
                    <a:lstStyle/>
                    <a:p>
                      <a:r>
                        <a:rPr lang="en-US" dirty="0"/>
                        <a:t>Directory Service</a:t>
                      </a:r>
                    </a:p>
                  </a:txBody>
                  <a:tcPr/>
                </a:tc>
                <a:tc>
                  <a:txBody>
                    <a:bodyPr/>
                    <a:lstStyle/>
                    <a:p>
                      <a:pPr algn="ctr"/>
                      <a:r>
                        <a:rPr lang="en-US" dirty="0"/>
                        <a:t>Keycloak</a:t>
                      </a:r>
                    </a:p>
                  </a:txBody>
                  <a:tcPr/>
                </a:tc>
                <a:extLst>
                  <a:ext uri="{0D108BD9-81ED-4DB2-BD59-A6C34878D82A}">
                    <a16:rowId xmlns:a16="http://schemas.microsoft.com/office/drawing/2014/main" val="3103060200"/>
                  </a:ext>
                </a:extLst>
              </a:tr>
              <a:tr h="370840">
                <a:tc>
                  <a:txBody>
                    <a:bodyPr/>
                    <a:lstStyle/>
                    <a:p>
                      <a:r>
                        <a:rPr lang="en-US" dirty="0"/>
                        <a:t>Content Repository</a:t>
                      </a:r>
                    </a:p>
                  </a:txBody>
                  <a:tcPr/>
                </a:tc>
                <a:tc>
                  <a:txBody>
                    <a:bodyPr/>
                    <a:lstStyle/>
                    <a:p>
                      <a:pPr algn="ctr"/>
                      <a:r>
                        <a:rPr lang="en-US" sz="1350" kern="1200" dirty="0">
                          <a:solidFill>
                            <a:schemeClr val="dk1"/>
                          </a:solidFill>
                          <a:latin typeface="+mn-lt"/>
                          <a:ea typeface="+mn-ea"/>
                          <a:cs typeface="+mn-cs"/>
                          <a:sym typeface="Wingdings" panose="05000000000000000000" pitchFamily="2" charset="2"/>
                        </a:rPr>
                        <a:t>AWS S3</a:t>
                      </a:r>
                      <a:endParaRPr lang="en-US" sz="1350" kern="1200" dirty="0">
                        <a:solidFill>
                          <a:schemeClr val="dk1"/>
                        </a:solidFill>
                        <a:latin typeface="+mn-lt"/>
                        <a:ea typeface="+mn-ea"/>
                        <a:cs typeface="+mn-cs"/>
                      </a:endParaRPr>
                    </a:p>
                  </a:txBody>
                  <a:tcPr/>
                </a:tc>
                <a:extLst>
                  <a:ext uri="{0D108BD9-81ED-4DB2-BD59-A6C34878D82A}">
                    <a16:rowId xmlns:a16="http://schemas.microsoft.com/office/drawing/2014/main" val="2492940606"/>
                  </a:ext>
                </a:extLst>
              </a:tr>
              <a:tr h="370840">
                <a:tc>
                  <a:txBody>
                    <a:bodyPr/>
                    <a:lstStyle/>
                    <a:p>
                      <a:r>
                        <a:rPr lang="en-US" dirty="0"/>
                        <a:t>Project Management</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Calibri" panose="020F0502020204030204"/>
                          <a:ea typeface="+mn-ea"/>
                          <a:cs typeface="+mn-cs"/>
                          <a:sym typeface="Wingdings" panose="05000000000000000000" pitchFamily="2" charset="2"/>
                        </a:rPr>
                        <a:t></a:t>
                      </a:r>
                      <a:endParaRPr kumimoji="0" lang="en-US" sz="1800" b="0" i="0" u="none" strike="noStrike" kern="1200" cap="none" spc="0" normalizeH="0" baseline="0" noProof="0" dirty="0">
                        <a:ln>
                          <a:noFill/>
                        </a:ln>
                        <a:solidFill>
                          <a:srgbClr val="00B050"/>
                        </a:solidFill>
                        <a:effectLst/>
                        <a:uLnTx/>
                        <a:uFillTx/>
                        <a:latin typeface="Calibri" panose="020F0502020204030204"/>
                        <a:ea typeface="+mn-ea"/>
                        <a:cs typeface="+mn-cs"/>
                      </a:endParaRPr>
                    </a:p>
                  </a:txBody>
                  <a:tcPr/>
                </a:tc>
                <a:extLst>
                  <a:ext uri="{0D108BD9-81ED-4DB2-BD59-A6C34878D82A}">
                    <a16:rowId xmlns:a16="http://schemas.microsoft.com/office/drawing/2014/main" val="4123983254"/>
                  </a:ext>
                </a:extLst>
              </a:tr>
            </a:tbl>
          </a:graphicData>
        </a:graphic>
      </p:graphicFrame>
    </p:spTree>
    <p:extLst>
      <p:ext uri="{BB962C8B-B14F-4D97-AF65-F5344CB8AC3E}">
        <p14:creationId xmlns:p14="http://schemas.microsoft.com/office/powerpoint/2010/main" val="2202261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AA9E-B6D7-4E57-A330-3BBD85339F00}"/>
              </a:ext>
            </a:extLst>
          </p:cNvPr>
          <p:cNvSpPr>
            <a:spLocks noGrp="1"/>
          </p:cNvSpPr>
          <p:nvPr>
            <p:ph type="title"/>
          </p:nvPr>
        </p:nvSpPr>
        <p:spPr>
          <a:xfrm>
            <a:off x="628649" y="218317"/>
            <a:ext cx="7886699" cy="699516"/>
          </a:xfrm>
        </p:spPr>
        <p:txBody>
          <a:bodyPr vert="horz" lIns="91440" tIns="45720" rIns="91440" bIns="45720" rtlCol="0" anchor="b">
            <a:normAutofit/>
          </a:bodyPr>
          <a:lstStyle/>
          <a:p>
            <a:pPr defTabSz="914400"/>
            <a:r>
              <a:rPr lang="en-US" sz="4100" kern="1200" dirty="0">
                <a:solidFill>
                  <a:schemeClr val="tx1"/>
                </a:solidFill>
                <a:latin typeface="+mj-lt"/>
                <a:ea typeface="+mj-ea"/>
                <a:cs typeface="+mj-cs"/>
              </a:rPr>
              <a:t>ARM - Demo Flow</a:t>
            </a:r>
          </a:p>
        </p:txBody>
      </p:sp>
      <p:sp>
        <p:nvSpPr>
          <p:cNvPr id="4" name="Slide Number Placeholder 3">
            <a:extLst>
              <a:ext uri="{FF2B5EF4-FFF2-40B4-BE49-F238E27FC236}">
                <a16:creationId xmlns:a16="http://schemas.microsoft.com/office/drawing/2014/main" id="{B7150E5C-1224-410B-A928-4ED643BB20B5}"/>
              </a:ext>
            </a:extLst>
          </p:cNvPr>
          <p:cNvSpPr>
            <a:spLocks noGrp="1"/>
          </p:cNvSpPr>
          <p:nvPr>
            <p:ph type="sldNum" sz="quarter" idx="10"/>
          </p:nvPr>
        </p:nvSpPr>
        <p:spPr>
          <a:xfrm>
            <a:off x="6457950" y="4767262"/>
            <a:ext cx="2057400" cy="273844"/>
          </a:xfrm>
        </p:spPr>
        <p:txBody>
          <a:bodyPr vert="horz" lIns="91440" tIns="45720" rIns="91440" bIns="45720" rtlCol="0" anchor="ctr">
            <a:normAutofit/>
          </a:bodyPr>
          <a:lstStyle/>
          <a:p>
            <a:pPr algn="r" defTabSz="914400">
              <a:lnSpc>
                <a:spcPct val="90000"/>
              </a:lnSpc>
              <a:spcAft>
                <a:spcPts val="600"/>
              </a:spcAft>
              <a:defRPr/>
            </a:pPr>
            <a:fld id="{71877B76-EA31-46C6-BA2A-BBE6740A8A7E}" type="slidenum">
              <a:rPr lang="en-US" sz="1200" smtClean="0">
                <a:solidFill>
                  <a:schemeClr val="tx1">
                    <a:tint val="75000"/>
                  </a:schemeClr>
                </a:solidFill>
                <a:latin typeface="+mn-lt"/>
                <a:ea typeface="+mn-ea"/>
              </a:rPr>
              <a:pPr algn="r" defTabSz="914400">
                <a:lnSpc>
                  <a:spcPct val="90000"/>
                </a:lnSpc>
                <a:spcAft>
                  <a:spcPts val="600"/>
                </a:spcAft>
                <a:defRPr/>
              </a:pPr>
              <a:t>3</a:t>
            </a:fld>
            <a:endParaRPr lang="en-US" sz="1200">
              <a:solidFill>
                <a:schemeClr val="tx1">
                  <a:tint val="75000"/>
                </a:schemeClr>
              </a:solidFill>
              <a:latin typeface="+mn-lt"/>
              <a:ea typeface="+mn-ea"/>
            </a:endParaRPr>
          </a:p>
        </p:txBody>
      </p:sp>
      <p:graphicFrame>
        <p:nvGraphicFramePr>
          <p:cNvPr id="13" name="Table 12">
            <a:extLst>
              <a:ext uri="{FF2B5EF4-FFF2-40B4-BE49-F238E27FC236}">
                <a16:creationId xmlns:a16="http://schemas.microsoft.com/office/drawing/2014/main" id="{6D2D84A0-936C-4DB7-81A5-881394039FBA}"/>
              </a:ext>
            </a:extLst>
          </p:cNvPr>
          <p:cNvGraphicFramePr>
            <a:graphicFrameLocks noGrp="1"/>
          </p:cNvGraphicFramePr>
          <p:nvPr>
            <p:extLst>
              <p:ext uri="{D42A27DB-BD31-4B8C-83A1-F6EECF244321}">
                <p14:modId xmlns:p14="http://schemas.microsoft.com/office/powerpoint/2010/main" val="3284047203"/>
              </p:ext>
            </p:extLst>
          </p:nvPr>
        </p:nvGraphicFramePr>
        <p:xfrm>
          <a:off x="720000" y="850762"/>
          <a:ext cx="7636208" cy="4240432"/>
        </p:xfrm>
        <a:graphic>
          <a:graphicData uri="http://schemas.openxmlformats.org/drawingml/2006/table">
            <a:tbl>
              <a:tblPr/>
              <a:tblGrid>
                <a:gridCol w="308815">
                  <a:extLst>
                    <a:ext uri="{9D8B030D-6E8A-4147-A177-3AD203B41FA5}">
                      <a16:colId xmlns:a16="http://schemas.microsoft.com/office/drawing/2014/main" val="1274772135"/>
                    </a:ext>
                  </a:extLst>
                </a:gridCol>
                <a:gridCol w="5568933">
                  <a:extLst>
                    <a:ext uri="{9D8B030D-6E8A-4147-A177-3AD203B41FA5}">
                      <a16:colId xmlns:a16="http://schemas.microsoft.com/office/drawing/2014/main" val="1420576150"/>
                    </a:ext>
                  </a:extLst>
                </a:gridCol>
                <a:gridCol w="851095">
                  <a:extLst>
                    <a:ext uri="{9D8B030D-6E8A-4147-A177-3AD203B41FA5}">
                      <a16:colId xmlns:a16="http://schemas.microsoft.com/office/drawing/2014/main" val="3718077075"/>
                    </a:ext>
                  </a:extLst>
                </a:gridCol>
                <a:gridCol w="907365">
                  <a:extLst>
                    <a:ext uri="{9D8B030D-6E8A-4147-A177-3AD203B41FA5}">
                      <a16:colId xmlns:a16="http://schemas.microsoft.com/office/drawing/2014/main" val="621632216"/>
                    </a:ext>
                  </a:extLst>
                </a:gridCol>
              </a:tblGrid>
              <a:tr h="183031">
                <a:tc>
                  <a:txBody>
                    <a:bodyPr/>
                    <a:lstStyle/>
                    <a:p>
                      <a:pPr algn="ctr" fontAlgn="b"/>
                      <a:r>
                        <a:rPr lang="en-US" sz="1100" b="1" i="0" u="none" strike="noStrike" dirty="0">
                          <a:solidFill>
                            <a:srgbClr val="000000"/>
                          </a:solidFill>
                          <a:effectLst/>
                          <a:latin typeface="+mn-lt"/>
                        </a:rPr>
                        <a:t>Sl#</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dirty="0">
                          <a:solidFill>
                            <a:srgbClr val="000000"/>
                          </a:solidFill>
                          <a:effectLst/>
                          <a:latin typeface="+mn-lt"/>
                        </a:rPr>
                        <a:t>Module / Functionality / Feature - Description</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dirty="0">
                          <a:solidFill>
                            <a:srgbClr val="000000"/>
                          </a:solidFill>
                          <a:effectLst/>
                          <a:latin typeface="+mn-lt"/>
                        </a:rPr>
                        <a:t>Available</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dirty="0">
                          <a:solidFill>
                            <a:srgbClr val="000000"/>
                          </a:solidFill>
                          <a:effectLst/>
                          <a:latin typeface="+mn-lt"/>
                        </a:rPr>
                        <a:t>ETA Sprint#</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47487616"/>
                  </a:ext>
                </a:extLst>
              </a:tr>
              <a:tr h="183031">
                <a:tc>
                  <a:txBody>
                    <a:bodyPr/>
                    <a:lstStyle/>
                    <a:p>
                      <a:pPr algn="ctr" fontAlgn="b"/>
                      <a:r>
                        <a:rPr lang="en-US" sz="1100" b="0" i="0" u="none" strike="noStrike">
                          <a:solidFill>
                            <a:srgbClr val="000000"/>
                          </a:solidFill>
                          <a:effectLst/>
                          <a:latin typeface="+mn-lt"/>
                        </a:rPr>
                        <a:t>1</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Request Creation Dashboard</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9567240"/>
                  </a:ext>
                </a:extLst>
              </a:tr>
              <a:tr h="183031">
                <a:tc>
                  <a:txBody>
                    <a:bodyPr/>
                    <a:lstStyle/>
                    <a:p>
                      <a:pPr algn="ctr" fontAlgn="b"/>
                      <a:r>
                        <a:rPr lang="en-US" sz="1100" b="0" i="0" u="none" strike="noStrike">
                          <a:solidFill>
                            <a:srgbClr val="000000"/>
                          </a:solidFill>
                          <a:effectLst/>
                          <a:latin typeface="+mn-lt"/>
                        </a:rPr>
                        <a:t>2</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Display list of Request – fields as per Wireframe</a:t>
                      </a:r>
                    </a:p>
                  </a:txBody>
                  <a:tcPr marL="6476" marR="6476" marT="6476" marB="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2966045"/>
                  </a:ext>
                </a:extLst>
              </a:tr>
              <a:tr h="183031">
                <a:tc>
                  <a:txBody>
                    <a:bodyPr/>
                    <a:lstStyle/>
                    <a:p>
                      <a:pPr algn="ctr" fontAlgn="b"/>
                      <a:r>
                        <a:rPr lang="en-US" sz="1100" b="0" i="0" u="none" strike="noStrike">
                          <a:solidFill>
                            <a:srgbClr val="000000"/>
                          </a:solidFill>
                          <a:effectLst/>
                          <a:latin typeface="+mn-lt"/>
                        </a:rPr>
                        <a:t>3</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Filters to the list – fields as per Wireframe</a:t>
                      </a:r>
                    </a:p>
                  </a:txBody>
                  <a:tcPr marL="6476" marR="6476" marT="6476" marB="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0162637"/>
                  </a:ext>
                </a:extLst>
              </a:tr>
              <a:tr h="183031">
                <a:tc>
                  <a:txBody>
                    <a:bodyPr/>
                    <a:lstStyle/>
                    <a:p>
                      <a:pPr algn="ctr" fontAlgn="b"/>
                      <a:r>
                        <a:rPr lang="en-US" sz="1100" b="0" i="0" u="none" strike="noStrike">
                          <a:solidFill>
                            <a:srgbClr val="000000"/>
                          </a:solidFill>
                          <a:effectLst/>
                          <a:latin typeface="+mn-lt"/>
                        </a:rPr>
                        <a:t>4</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Search – basic keyword search on any field in the table</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28628296"/>
                  </a:ext>
                </a:extLst>
              </a:tr>
              <a:tr h="183031">
                <a:tc>
                  <a:txBody>
                    <a:bodyPr/>
                    <a:lstStyle/>
                    <a:p>
                      <a:pPr algn="ctr" fontAlgn="b"/>
                      <a:r>
                        <a:rPr lang="en-US" sz="1100" b="0" i="0" u="none" strike="noStrike">
                          <a:solidFill>
                            <a:srgbClr val="000000"/>
                          </a:solidFill>
                          <a:effectLst/>
                          <a:latin typeface="+mn-lt"/>
                        </a:rPr>
                        <a:t>5</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Pagination – set number of records per page, navigate to pages</a:t>
                      </a:r>
                    </a:p>
                  </a:txBody>
                  <a:tcPr marL="6476" marR="6476" marT="6476" marB="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00994617"/>
                  </a:ext>
                </a:extLst>
              </a:tr>
              <a:tr h="183031">
                <a:tc>
                  <a:txBody>
                    <a:bodyPr/>
                    <a:lstStyle/>
                    <a:p>
                      <a:pPr algn="ctr" fontAlgn="b"/>
                      <a:r>
                        <a:rPr lang="en-US" sz="1100" b="0" i="0" u="none" strike="noStrike">
                          <a:solidFill>
                            <a:srgbClr val="000000"/>
                          </a:solidFill>
                          <a:effectLst/>
                          <a:latin typeface="+mn-lt"/>
                        </a:rPr>
                        <a:t>6</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Click on any line item to open, view and edit the Request</a:t>
                      </a:r>
                    </a:p>
                  </a:txBody>
                  <a:tcPr marL="6476" marR="6476" marT="6476" marB="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mn-lt"/>
                        </a:rPr>
                        <a:t> </a:t>
                      </a:r>
                    </a:p>
                  </a:txBody>
                  <a:tcPr marL="6476" marR="6476" marT="6476"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38756632"/>
                  </a:ext>
                </a:extLst>
              </a:tr>
              <a:tr h="183031">
                <a:tc>
                  <a:txBody>
                    <a:bodyPr/>
                    <a:lstStyle/>
                    <a:p>
                      <a:pPr algn="ctr" fontAlgn="b"/>
                      <a:r>
                        <a:rPr lang="en-US" sz="1100" b="0" i="0" u="none" strike="noStrike">
                          <a:solidFill>
                            <a:srgbClr val="000000"/>
                          </a:solidFill>
                          <a:effectLst/>
                          <a:latin typeface="+mn-lt"/>
                        </a:rPr>
                        <a:t>7</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Request Form</a:t>
                      </a:r>
                    </a:p>
                  </a:txBody>
                  <a:tcPr marL="6476" marR="6476" marT="6476" marB="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mn-lt"/>
                        </a:rPr>
                        <a:t> </a:t>
                      </a:r>
                    </a:p>
                  </a:txBody>
                  <a:tcPr marL="6476" marR="6476" marT="6476"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42188795"/>
                  </a:ext>
                </a:extLst>
              </a:tr>
              <a:tr h="183031">
                <a:tc>
                  <a:txBody>
                    <a:bodyPr/>
                    <a:lstStyle/>
                    <a:p>
                      <a:pPr algn="ctr" fontAlgn="b"/>
                      <a:r>
                        <a:rPr lang="en-US" sz="1100" b="0" i="0" u="none" strike="noStrike">
                          <a:solidFill>
                            <a:srgbClr val="000000"/>
                          </a:solidFill>
                          <a:effectLst/>
                          <a:latin typeface="+mn-lt"/>
                        </a:rPr>
                        <a:t>8</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Increment Request Number and display in the Form</a:t>
                      </a:r>
                    </a:p>
                  </a:txBody>
                  <a:tcPr marL="6476" marR="6476" marT="6476" marB="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mn-lt"/>
                        </a:rPr>
                        <a:t> </a:t>
                      </a:r>
                    </a:p>
                  </a:txBody>
                  <a:tcPr marL="6476" marR="6476" marT="6476"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01627708"/>
                  </a:ext>
                </a:extLst>
              </a:tr>
              <a:tr h="183031">
                <a:tc>
                  <a:txBody>
                    <a:bodyPr/>
                    <a:lstStyle/>
                    <a:p>
                      <a:pPr algn="ctr" fontAlgn="b"/>
                      <a:r>
                        <a:rPr lang="en-US" sz="1100" b="0" i="0" u="none" strike="noStrike" dirty="0">
                          <a:solidFill>
                            <a:srgbClr val="000000"/>
                          </a:solidFill>
                          <a:effectLst/>
                          <a:latin typeface="+mn-lt"/>
                        </a:rPr>
                        <a:t>9</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Capture System Date for Request Creation Date</a:t>
                      </a:r>
                    </a:p>
                  </a:txBody>
                  <a:tcPr marL="6476" marR="6476" marT="6476" marB="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mn-lt"/>
                        </a:rPr>
                        <a:t> </a:t>
                      </a:r>
                    </a:p>
                  </a:txBody>
                  <a:tcPr marL="6476" marR="6476" marT="6476"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9938014"/>
                  </a:ext>
                </a:extLst>
              </a:tr>
              <a:tr h="183031">
                <a:tc>
                  <a:txBody>
                    <a:bodyPr/>
                    <a:lstStyle/>
                    <a:p>
                      <a:pPr algn="ctr" fontAlgn="b"/>
                      <a:r>
                        <a:rPr lang="en-US" sz="1100" b="0" i="0" u="none" strike="noStrike">
                          <a:solidFill>
                            <a:srgbClr val="000000"/>
                          </a:solidFill>
                          <a:effectLst/>
                          <a:latin typeface="+mn-lt"/>
                        </a:rPr>
                        <a:t>10</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Provision to set Priority for the Request (High, Medium, Low)</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288532"/>
                  </a:ext>
                </a:extLst>
              </a:tr>
              <a:tr h="183031">
                <a:tc>
                  <a:txBody>
                    <a:bodyPr/>
                    <a:lstStyle/>
                    <a:p>
                      <a:pPr algn="ctr" fontAlgn="b"/>
                      <a:r>
                        <a:rPr lang="en-US" sz="1100" b="0" i="0" u="none" strike="noStrike" dirty="0">
                          <a:solidFill>
                            <a:srgbClr val="000000"/>
                          </a:solidFill>
                          <a:effectLst/>
                          <a:latin typeface="+mn-lt"/>
                        </a:rPr>
                        <a:t>11</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Provision to select a Union Name (SAG-AFTRA, DAG, WAG, Independent)</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mn-lt"/>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mn-lt"/>
                      </a:endParaRP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0244919"/>
                  </a:ext>
                </a:extLst>
              </a:tr>
              <a:tr h="183031">
                <a:tc>
                  <a:txBody>
                    <a:bodyPr/>
                    <a:lstStyle/>
                    <a:p>
                      <a:pPr algn="ctr" fontAlgn="b"/>
                      <a:r>
                        <a:rPr lang="en-US" sz="1100" b="0" i="0" u="none" strike="noStrike" dirty="0">
                          <a:solidFill>
                            <a:srgbClr val="000000"/>
                          </a:solidFill>
                          <a:effectLst/>
                          <a:latin typeface="+mn-lt"/>
                        </a:rPr>
                        <a:t>12</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Fields to capture Request Details – refer wireframes (all values shall be retrieved from an internal database - cascading)</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99480362"/>
                  </a:ext>
                </a:extLst>
              </a:tr>
              <a:tr h="183031">
                <a:tc>
                  <a:txBody>
                    <a:bodyPr/>
                    <a:lstStyle/>
                    <a:p>
                      <a:pPr algn="ctr" fontAlgn="b"/>
                      <a:r>
                        <a:rPr lang="en-US" sz="1100" b="0" i="0" u="none" strike="noStrike" dirty="0">
                          <a:solidFill>
                            <a:srgbClr val="000000"/>
                          </a:solidFill>
                          <a:effectLst/>
                          <a:latin typeface="+mn-lt"/>
                        </a:rPr>
                        <a:t>13</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Drop down for Category – list as per wireframes (user shall be able to select specific reports; each report will be mapped to specific users who get assigned the task of creating the report)</a:t>
                      </a:r>
                    </a:p>
                  </a:txBody>
                  <a:tcPr marL="6476" marR="6476" marT="6476" marB="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07855856"/>
                  </a:ext>
                </a:extLst>
              </a:tr>
              <a:tr h="183031">
                <a:tc>
                  <a:txBody>
                    <a:bodyPr/>
                    <a:lstStyle/>
                    <a:p>
                      <a:pPr algn="ctr" fontAlgn="b"/>
                      <a:r>
                        <a:rPr lang="en-US" sz="1100" b="0" i="0" u="none" strike="noStrike" dirty="0">
                          <a:solidFill>
                            <a:srgbClr val="000000"/>
                          </a:solidFill>
                          <a:effectLst/>
                          <a:latin typeface="+mn-lt"/>
                        </a:rPr>
                        <a:t>14</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Date selector against each category to specify Audit Period – period for which the report needs to be generated and uploaded</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13672433"/>
                  </a:ext>
                </a:extLst>
              </a:tr>
              <a:tr h="183031">
                <a:tc>
                  <a:txBody>
                    <a:bodyPr/>
                    <a:lstStyle/>
                    <a:p>
                      <a:pPr algn="ctr" fontAlgn="b"/>
                      <a:r>
                        <a:rPr lang="en-US" sz="1100" b="0" i="0" u="none" strike="noStrike" dirty="0">
                          <a:solidFill>
                            <a:srgbClr val="000000"/>
                          </a:solidFill>
                          <a:effectLst/>
                          <a:latin typeface="+mn-lt"/>
                        </a:rPr>
                        <a:t>15</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Actions against each report – refer wireframes (initially only Notification and Chat icons will be enabled; after report is uploaded in the task, then download, preview and thumbs-up icons will be enabled)</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17688261"/>
                  </a:ext>
                </a:extLst>
              </a:tr>
              <a:tr h="183031">
                <a:tc>
                  <a:txBody>
                    <a:bodyPr/>
                    <a:lstStyle/>
                    <a:p>
                      <a:pPr algn="ctr" fontAlgn="b"/>
                      <a:r>
                        <a:rPr lang="en-US" sz="1100" b="0" i="0" u="none" strike="noStrike" dirty="0">
                          <a:solidFill>
                            <a:srgbClr val="000000"/>
                          </a:solidFill>
                          <a:effectLst/>
                          <a:latin typeface="+mn-lt"/>
                        </a:rPr>
                        <a:t>16</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Milestone Dates – user shall be able to select from Calendar specific dates against each milestone as per Wireframes</a:t>
                      </a:r>
                    </a:p>
                  </a:txBody>
                  <a:tcPr marL="6476" marR="6476" marT="6476" marB="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93197659"/>
                  </a:ext>
                </a:extLst>
              </a:tr>
            </a:tbl>
          </a:graphicData>
        </a:graphic>
      </p:graphicFrame>
    </p:spTree>
    <p:extLst>
      <p:ext uri="{BB962C8B-B14F-4D97-AF65-F5344CB8AC3E}">
        <p14:creationId xmlns:p14="http://schemas.microsoft.com/office/powerpoint/2010/main" val="3730371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AA9E-B6D7-4E57-A330-3BBD85339F00}"/>
              </a:ext>
            </a:extLst>
          </p:cNvPr>
          <p:cNvSpPr>
            <a:spLocks noGrp="1"/>
          </p:cNvSpPr>
          <p:nvPr>
            <p:ph type="title"/>
          </p:nvPr>
        </p:nvSpPr>
        <p:spPr>
          <a:xfrm>
            <a:off x="628649" y="218317"/>
            <a:ext cx="7886699" cy="699516"/>
          </a:xfrm>
        </p:spPr>
        <p:txBody>
          <a:bodyPr vert="horz" lIns="91440" tIns="45720" rIns="91440" bIns="45720" rtlCol="0" anchor="b">
            <a:normAutofit/>
          </a:bodyPr>
          <a:lstStyle/>
          <a:p>
            <a:pPr defTabSz="914400"/>
            <a:r>
              <a:rPr lang="en-US" sz="4100" kern="1200" dirty="0">
                <a:solidFill>
                  <a:schemeClr val="tx1"/>
                </a:solidFill>
                <a:latin typeface="+mj-lt"/>
                <a:ea typeface="+mj-ea"/>
                <a:cs typeface="+mj-cs"/>
              </a:rPr>
              <a:t>ARM - Demo Flow</a:t>
            </a:r>
          </a:p>
        </p:txBody>
      </p:sp>
      <p:sp>
        <p:nvSpPr>
          <p:cNvPr id="4" name="Slide Number Placeholder 3">
            <a:extLst>
              <a:ext uri="{FF2B5EF4-FFF2-40B4-BE49-F238E27FC236}">
                <a16:creationId xmlns:a16="http://schemas.microsoft.com/office/drawing/2014/main" id="{B7150E5C-1224-410B-A928-4ED643BB20B5}"/>
              </a:ext>
            </a:extLst>
          </p:cNvPr>
          <p:cNvSpPr>
            <a:spLocks noGrp="1"/>
          </p:cNvSpPr>
          <p:nvPr>
            <p:ph type="sldNum" sz="quarter" idx="10"/>
          </p:nvPr>
        </p:nvSpPr>
        <p:spPr>
          <a:xfrm>
            <a:off x="6457950" y="4767262"/>
            <a:ext cx="2057400" cy="273844"/>
          </a:xfrm>
        </p:spPr>
        <p:txBody>
          <a:bodyPr vert="horz" lIns="91440" tIns="45720" rIns="91440" bIns="45720" rtlCol="0" anchor="ctr">
            <a:normAutofit/>
          </a:bodyPr>
          <a:lstStyle/>
          <a:p>
            <a:pPr algn="r" defTabSz="914400">
              <a:lnSpc>
                <a:spcPct val="90000"/>
              </a:lnSpc>
              <a:spcAft>
                <a:spcPts val="600"/>
              </a:spcAft>
              <a:defRPr/>
            </a:pPr>
            <a:fld id="{71877B76-EA31-46C6-BA2A-BBE6740A8A7E}" type="slidenum">
              <a:rPr lang="en-US" sz="1200" smtClean="0">
                <a:solidFill>
                  <a:schemeClr val="tx1">
                    <a:tint val="75000"/>
                  </a:schemeClr>
                </a:solidFill>
                <a:latin typeface="+mn-lt"/>
                <a:ea typeface="+mn-ea"/>
              </a:rPr>
              <a:pPr algn="r" defTabSz="914400">
                <a:lnSpc>
                  <a:spcPct val="90000"/>
                </a:lnSpc>
                <a:spcAft>
                  <a:spcPts val="600"/>
                </a:spcAft>
                <a:defRPr/>
              </a:pPr>
              <a:t>4</a:t>
            </a:fld>
            <a:endParaRPr lang="en-US" sz="1200">
              <a:solidFill>
                <a:schemeClr val="tx1">
                  <a:tint val="75000"/>
                </a:schemeClr>
              </a:solidFill>
              <a:latin typeface="+mn-lt"/>
              <a:ea typeface="+mn-ea"/>
            </a:endParaRPr>
          </a:p>
        </p:txBody>
      </p:sp>
      <p:graphicFrame>
        <p:nvGraphicFramePr>
          <p:cNvPr id="13" name="Table 12">
            <a:extLst>
              <a:ext uri="{FF2B5EF4-FFF2-40B4-BE49-F238E27FC236}">
                <a16:creationId xmlns:a16="http://schemas.microsoft.com/office/drawing/2014/main" id="{6D2D84A0-936C-4DB7-81A5-881394039FBA}"/>
              </a:ext>
            </a:extLst>
          </p:cNvPr>
          <p:cNvGraphicFramePr>
            <a:graphicFrameLocks noGrp="1"/>
          </p:cNvGraphicFramePr>
          <p:nvPr>
            <p:extLst>
              <p:ext uri="{D42A27DB-BD31-4B8C-83A1-F6EECF244321}">
                <p14:modId xmlns:p14="http://schemas.microsoft.com/office/powerpoint/2010/main" val="1551174147"/>
              </p:ext>
            </p:extLst>
          </p:nvPr>
        </p:nvGraphicFramePr>
        <p:xfrm>
          <a:off x="720001" y="900000"/>
          <a:ext cx="7664344" cy="4017704"/>
        </p:xfrm>
        <a:graphic>
          <a:graphicData uri="http://schemas.openxmlformats.org/drawingml/2006/table">
            <a:tbl>
              <a:tblPr/>
              <a:tblGrid>
                <a:gridCol w="308191">
                  <a:extLst>
                    <a:ext uri="{9D8B030D-6E8A-4147-A177-3AD203B41FA5}">
                      <a16:colId xmlns:a16="http://schemas.microsoft.com/office/drawing/2014/main" val="1274772135"/>
                    </a:ext>
                  </a:extLst>
                </a:gridCol>
                <a:gridCol w="5555488">
                  <a:extLst>
                    <a:ext uri="{9D8B030D-6E8A-4147-A177-3AD203B41FA5}">
                      <a16:colId xmlns:a16="http://schemas.microsoft.com/office/drawing/2014/main" val="1420576150"/>
                    </a:ext>
                  </a:extLst>
                </a:gridCol>
                <a:gridCol w="907366">
                  <a:extLst>
                    <a:ext uri="{9D8B030D-6E8A-4147-A177-3AD203B41FA5}">
                      <a16:colId xmlns:a16="http://schemas.microsoft.com/office/drawing/2014/main" val="3718077075"/>
                    </a:ext>
                  </a:extLst>
                </a:gridCol>
                <a:gridCol w="893299">
                  <a:extLst>
                    <a:ext uri="{9D8B030D-6E8A-4147-A177-3AD203B41FA5}">
                      <a16:colId xmlns:a16="http://schemas.microsoft.com/office/drawing/2014/main" val="621632216"/>
                    </a:ext>
                  </a:extLst>
                </a:gridCol>
              </a:tblGrid>
              <a:tr h="183031">
                <a:tc>
                  <a:txBody>
                    <a:bodyPr/>
                    <a:lstStyle/>
                    <a:p>
                      <a:pPr algn="ctr" fontAlgn="b"/>
                      <a:r>
                        <a:rPr lang="en-US" sz="1100" b="1" i="0" u="none" strike="noStrike" dirty="0">
                          <a:solidFill>
                            <a:srgbClr val="000000"/>
                          </a:solidFill>
                          <a:effectLst/>
                          <a:latin typeface="+mn-lt"/>
                        </a:rPr>
                        <a:t>Sl#</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dirty="0">
                          <a:solidFill>
                            <a:srgbClr val="000000"/>
                          </a:solidFill>
                          <a:effectLst/>
                          <a:latin typeface="+mn-lt"/>
                        </a:rPr>
                        <a:t>Module / Functionality / Feature - Description</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dirty="0">
                          <a:solidFill>
                            <a:srgbClr val="000000"/>
                          </a:solidFill>
                          <a:effectLst/>
                          <a:latin typeface="+mn-lt"/>
                        </a:rPr>
                        <a:t>Available</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dirty="0">
                          <a:solidFill>
                            <a:srgbClr val="000000"/>
                          </a:solidFill>
                          <a:effectLst/>
                          <a:latin typeface="+mn-lt"/>
                        </a:rPr>
                        <a:t>ETA Sprint#</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47487616"/>
                  </a:ext>
                </a:extLst>
              </a:tr>
              <a:tr h="183031">
                <a:tc>
                  <a:txBody>
                    <a:bodyPr/>
                    <a:lstStyle/>
                    <a:p>
                      <a:pPr algn="ctr" fontAlgn="b"/>
                      <a:r>
                        <a:rPr lang="en-US" sz="1100" b="0" i="0" u="none" strike="noStrike" dirty="0">
                          <a:solidFill>
                            <a:srgbClr val="000000"/>
                          </a:solidFill>
                          <a:effectLst/>
                          <a:latin typeface="+mn-lt"/>
                        </a:rPr>
                        <a:t>17</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Document Dossier – repository of documents related to the request (all documents uploaded by any user included in the Request gets consolidated and shown in this section; preview, download and delete options)</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9567240"/>
                  </a:ext>
                </a:extLst>
              </a:tr>
              <a:tr h="183031">
                <a:tc>
                  <a:txBody>
                    <a:bodyPr/>
                    <a:lstStyle/>
                    <a:p>
                      <a:pPr algn="ctr" fontAlgn="b"/>
                      <a:r>
                        <a:rPr lang="en-US" sz="1100" b="0" i="0" u="none" strike="noStrike" dirty="0">
                          <a:solidFill>
                            <a:srgbClr val="000000"/>
                          </a:solidFill>
                          <a:effectLst/>
                          <a:latin typeface="+mn-lt"/>
                        </a:rPr>
                        <a:t>18</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0" algn="l" fontAlgn="b"/>
                      <a:r>
                        <a:rPr lang="en-US" sz="1100" b="0" i="0" u="none" strike="noStrike" dirty="0">
                          <a:solidFill>
                            <a:srgbClr val="000000"/>
                          </a:solidFill>
                          <a:effectLst/>
                          <a:latin typeface="+mn-lt"/>
                        </a:rPr>
                        <a:t>Tasks Dashboard</a:t>
                      </a:r>
                    </a:p>
                  </a:txBody>
                  <a:tcPr marL="6476" marR="6476" marT="6476" marB="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mn-lt"/>
                        </a:rPr>
                        <a:t> </a:t>
                      </a:r>
                    </a:p>
                  </a:txBody>
                  <a:tcPr marL="6476" marR="6476" marT="6476"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2966045"/>
                  </a:ext>
                </a:extLst>
              </a:tr>
              <a:tr h="183031">
                <a:tc>
                  <a:txBody>
                    <a:bodyPr/>
                    <a:lstStyle/>
                    <a:p>
                      <a:pPr algn="ctr" fontAlgn="b"/>
                      <a:r>
                        <a:rPr lang="en-US" sz="1100" b="0" i="0" u="none" strike="noStrike" dirty="0">
                          <a:solidFill>
                            <a:srgbClr val="000000"/>
                          </a:solidFill>
                          <a:effectLst/>
                          <a:latin typeface="+mn-lt"/>
                        </a:rPr>
                        <a:t>19</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Display list of Tasks of logged-in user – fields as per Wireframe</a:t>
                      </a:r>
                    </a:p>
                  </a:txBody>
                  <a:tcPr marL="6476" marR="6476" marT="6476" marB="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0162637"/>
                  </a:ext>
                </a:extLst>
              </a:tr>
              <a:tr h="183031">
                <a:tc>
                  <a:txBody>
                    <a:bodyPr/>
                    <a:lstStyle/>
                    <a:p>
                      <a:pPr algn="ctr" fontAlgn="b"/>
                      <a:r>
                        <a:rPr lang="en-US" sz="1100" b="0" i="0" u="none" strike="noStrike" dirty="0">
                          <a:solidFill>
                            <a:srgbClr val="000000"/>
                          </a:solidFill>
                          <a:effectLst/>
                          <a:latin typeface="+mn-lt"/>
                        </a:rPr>
                        <a:t>20</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Filters to the list – fields as per Wireframe</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28628296"/>
                  </a:ext>
                </a:extLst>
              </a:tr>
              <a:tr h="183031">
                <a:tc>
                  <a:txBody>
                    <a:bodyPr/>
                    <a:lstStyle/>
                    <a:p>
                      <a:pPr algn="ctr" fontAlgn="b"/>
                      <a:r>
                        <a:rPr lang="en-US" sz="1100" b="0" i="0" u="none" strike="noStrike" dirty="0">
                          <a:solidFill>
                            <a:srgbClr val="000000"/>
                          </a:solidFill>
                          <a:effectLst/>
                          <a:latin typeface="+mn-lt"/>
                        </a:rPr>
                        <a:t>21</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Search – basic keyword search on any field in the table</a:t>
                      </a:r>
                    </a:p>
                  </a:txBody>
                  <a:tcPr marL="6476" marR="6476" marT="6476" marB="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00994617"/>
                  </a:ext>
                </a:extLst>
              </a:tr>
              <a:tr h="183031">
                <a:tc>
                  <a:txBody>
                    <a:bodyPr/>
                    <a:lstStyle/>
                    <a:p>
                      <a:pPr algn="ctr" fontAlgn="b"/>
                      <a:r>
                        <a:rPr lang="en-US" sz="1100" b="0" i="0" u="none" strike="noStrike" dirty="0">
                          <a:solidFill>
                            <a:srgbClr val="000000"/>
                          </a:solidFill>
                          <a:effectLst/>
                          <a:latin typeface="+mn-lt"/>
                        </a:rPr>
                        <a:t>22</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Pagination – set number of records per page, navigate to pages</a:t>
                      </a:r>
                    </a:p>
                  </a:txBody>
                  <a:tcPr marL="6476" marR="6476" marT="6476" marB="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mn-lt"/>
                        </a:rPr>
                        <a:t> </a:t>
                      </a:r>
                    </a:p>
                  </a:txBody>
                  <a:tcPr marL="6476" marR="6476" marT="6476"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38756632"/>
                  </a:ext>
                </a:extLst>
              </a:tr>
              <a:tr h="183031">
                <a:tc>
                  <a:txBody>
                    <a:bodyPr/>
                    <a:lstStyle/>
                    <a:p>
                      <a:pPr algn="ctr" fontAlgn="b"/>
                      <a:r>
                        <a:rPr lang="en-US" sz="1100" b="0" i="0" u="none" strike="noStrike" dirty="0">
                          <a:solidFill>
                            <a:srgbClr val="000000"/>
                          </a:solidFill>
                          <a:effectLst/>
                          <a:latin typeface="+mn-lt"/>
                        </a:rPr>
                        <a:t>23</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Click on any line item to open, view and perform actions upon the task</a:t>
                      </a:r>
                    </a:p>
                  </a:txBody>
                  <a:tcPr marL="6476" marR="6476" marT="6476" marB="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mn-lt"/>
                        </a:rPr>
                        <a:t> </a:t>
                      </a:r>
                    </a:p>
                  </a:txBody>
                  <a:tcPr marL="6476" marR="6476" marT="6476"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42188795"/>
                  </a:ext>
                </a:extLst>
              </a:tr>
              <a:tr h="183031">
                <a:tc>
                  <a:txBody>
                    <a:bodyPr/>
                    <a:lstStyle/>
                    <a:p>
                      <a:pPr algn="ctr" fontAlgn="b"/>
                      <a:r>
                        <a:rPr lang="en-US" sz="1100" b="0" i="0" u="none" strike="noStrike" dirty="0">
                          <a:solidFill>
                            <a:srgbClr val="000000"/>
                          </a:solidFill>
                          <a:effectLst/>
                          <a:latin typeface="+mn-lt"/>
                        </a:rPr>
                        <a:t>24</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0" algn="l" fontAlgn="b"/>
                      <a:r>
                        <a:rPr lang="en-US" sz="1100" b="0" i="0" u="none" strike="noStrike" dirty="0">
                          <a:solidFill>
                            <a:srgbClr val="000000"/>
                          </a:solidFill>
                          <a:effectLst/>
                          <a:latin typeface="+mn-lt"/>
                        </a:rPr>
                        <a:t>Task Actions</a:t>
                      </a:r>
                    </a:p>
                  </a:txBody>
                  <a:tcPr marL="6476" marR="6476" marT="6476" marB="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mn-lt"/>
                        </a:rPr>
                        <a:t> </a:t>
                      </a:r>
                    </a:p>
                  </a:txBody>
                  <a:tcPr marL="6476" marR="6476" marT="6476"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01627708"/>
                  </a:ext>
                </a:extLst>
              </a:tr>
              <a:tr h="183031">
                <a:tc>
                  <a:txBody>
                    <a:bodyPr/>
                    <a:lstStyle/>
                    <a:p>
                      <a:pPr algn="ctr" fontAlgn="b"/>
                      <a:r>
                        <a:rPr lang="en-US" sz="1100" b="0" i="0" u="none" strike="noStrike" dirty="0">
                          <a:solidFill>
                            <a:srgbClr val="000000"/>
                          </a:solidFill>
                          <a:effectLst/>
                          <a:latin typeface="+mn-lt"/>
                        </a:rPr>
                        <a:t>25</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Opened Task view – fields to be displayed as per Wireframes (all Request related Details shall be Non-Editable fields)</a:t>
                      </a:r>
                    </a:p>
                  </a:txBody>
                  <a:tcPr marL="6476" marR="6476" marT="6476" marB="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mn-lt"/>
                        </a:rPr>
                        <a:t> </a:t>
                      </a:r>
                    </a:p>
                  </a:txBody>
                  <a:tcPr marL="6476" marR="6476" marT="6476"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9938014"/>
                  </a:ext>
                </a:extLst>
              </a:tr>
              <a:tr h="183031">
                <a:tc>
                  <a:txBody>
                    <a:bodyPr/>
                    <a:lstStyle/>
                    <a:p>
                      <a:pPr algn="ctr" fontAlgn="b"/>
                      <a:r>
                        <a:rPr lang="en-US" sz="1100" b="0" i="0" u="none" strike="noStrike" dirty="0">
                          <a:solidFill>
                            <a:srgbClr val="000000"/>
                          </a:solidFill>
                          <a:effectLst/>
                          <a:latin typeface="+mn-lt"/>
                        </a:rPr>
                        <a:t>26</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Notification Icon – if there is any new comment from anyone with respect to this Task, the notification Icon will show alert message.</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288532"/>
                  </a:ext>
                </a:extLst>
              </a:tr>
              <a:tr h="183031">
                <a:tc>
                  <a:txBody>
                    <a:bodyPr/>
                    <a:lstStyle/>
                    <a:p>
                      <a:pPr algn="ctr" fontAlgn="b"/>
                      <a:r>
                        <a:rPr lang="en-US" sz="1100" b="0" i="0" u="none" strike="noStrike" dirty="0">
                          <a:solidFill>
                            <a:srgbClr val="000000"/>
                          </a:solidFill>
                          <a:effectLst/>
                          <a:latin typeface="+mn-lt"/>
                        </a:rPr>
                        <a:t>27</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Upload Icon – logged in user shall be able to upload reports (excel or word files); uploaded files will be stored on AWS S3 along with proper referencing to the Task and Request.</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99480362"/>
                  </a:ext>
                </a:extLst>
              </a:tr>
              <a:tr h="183031">
                <a:tc>
                  <a:txBody>
                    <a:bodyPr/>
                    <a:lstStyle/>
                    <a:p>
                      <a:pPr algn="ctr" fontAlgn="b"/>
                      <a:r>
                        <a:rPr lang="en-US" sz="1100" b="0" i="0" u="none" strike="noStrike" dirty="0">
                          <a:solidFill>
                            <a:srgbClr val="000000"/>
                          </a:solidFill>
                          <a:effectLst/>
                          <a:latin typeface="+mn-lt"/>
                        </a:rPr>
                        <a:t>28</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Download Icon – Initially when there is no report uploaded to the task, this icon will be disabled. After report is uploaded, then this icon will be enabled. Clicking on the Download icon, user shall be able to download the specific report.</a:t>
                      </a:r>
                    </a:p>
                  </a:txBody>
                  <a:tcPr marL="6476" marR="6476" marT="6476" marB="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mn-lt"/>
                        </a:rPr>
                        <a:t> </a:t>
                      </a:r>
                    </a:p>
                  </a:txBody>
                  <a:tcPr marL="6476" marR="6476" marT="6476"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07855856"/>
                  </a:ext>
                </a:extLst>
              </a:tr>
              <a:tr h="183031">
                <a:tc>
                  <a:txBody>
                    <a:bodyPr/>
                    <a:lstStyle/>
                    <a:p>
                      <a:pPr algn="ctr" fontAlgn="b"/>
                      <a:r>
                        <a:rPr lang="en-US" sz="1100" b="0" i="0" u="none" strike="noStrike" dirty="0">
                          <a:solidFill>
                            <a:srgbClr val="000000"/>
                          </a:solidFill>
                          <a:effectLst/>
                          <a:latin typeface="+mn-lt"/>
                        </a:rPr>
                        <a:t>29</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Preview Icon - Initially when there is no report uploaded to the task, this icon will be disabled. After report is uploaded, then this icon will be enabled. Clicking on the Preview icon, user shall be able to quickly preview the specific report.</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13672433"/>
                  </a:ext>
                </a:extLst>
              </a:tr>
            </a:tbl>
          </a:graphicData>
        </a:graphic>
      </p:graphicFrame>
    </p:spTree>
    <p:extLst>
      <p:ext uri="{BB962C8B-B14F-4D97-AF65-F5344CB8AC3E}">
        <p14:creationId xmlns:p14="http://schemas.microsoft.com/office/powerpoint/2010/main" val="2614497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AA9E-B6D7-4E57-A330-3BBD85339F00}"/>
              </a:ext>
            </a:extLst>
          </p:cNvPr>
          <p:cNvSpPr>
            <a:spLocks noGrp="1"/>
          </p:cNvSpPr>
          <p:nvPr>
            <p:ph type="title"/>
          </p:nvPr>
        </p:nvSpPr>
        <p:spPr>
          <a:xfrm>
            <a:off x="628649" y="218317"/>
            <a:ext cx="7886699" cy="699516"/>
          </a:xfrm>
        </p:spPr>
        <p:txBody>
          <a:bodyPr vert="horz" lIns="91440" tIns="45720" rIns="91440" bIns="45720" rtlCol="0" anchor="b">
            <a:normAutofit/>
          </a:bodyPr>
          <a:lstStyle/>
          <a:p>
            <a:pPr defTabSz="914400"/>
            <a:r>
              <a:rPr lang="en-US" sz="4100" kern="1200" dirty="0">
                <a:solidFill>
                  <a:schemeClr val="tx1"/>
                </a:solidFill>
                <a:latin typeface="+mj-lt"/>
                <a:ea typeface="+mj-ea"/>
                <a:cs typeface="+mj-cs"/>
              </a:rPr>
              <a:t>ARM - Demo Flow</a:t>
            </a:r>
          </a:p>
        </p:txBody>
      </p:sp>
      <p:sp>
        <p:nvSpPr>
          <p:cNvPr id="4" name="Slide Number Placeholder 3">
            <a:extLst>
              <a:ext uri="{FF2B5EF4-FFF2-40B4-BE49-F238E27FC236}">
                <a16:creationId xmlns:a16="http://schemas.microsoft.com/office/drawing/2014/main" id="{B7150E5C-1224-410B-A928-4ED643BB20B5}"/>
              </a:ext>
            </a:extLst>
          </p:cNvPr>
          <p:cNvSpPr>
            <a:spLocks noGrp="1"/>
          </p:cNvSpPr>
          <p:nvPr>
            <p:ph type="sldNum" sz="quarter" idx="10"/>
          </p:nvPr>
        </p:nvSpPr>
        <p:spPr>
          <a:xfrm>
            <a:off x="6457950" y="4767262"/>
            <a:ext cx="2057400" cy="273844"/>
          </a:xfrm>
        </p:spPr>
        <p:txBody>
          <a:bodyPr vert="horz" lIns="91440" tIns="45720" rIns="91440" bIns="45720" rtlCol="0" anchor="ctr">
            <a:normAutofit/>
          </a:bodyPr>
          <a:lstStyle/>
          <a:p>
            <a:pPr algn="r" defTabSz="914400">
              <a:lnSpc>
                <a:spcPct val="90000"/>
              </a:lnSpc>
              <a:spcAft>
                <a:spcPts val="600"/>
              </a:spcAft>
              <a:defRPr/>
            </a:pPr>
            <a:fld id="{71877B76-EA31-46C6-BA2A-BBE6740A8A7E}" type="slidenum">
              <a:rPr lang="en-US" sz="1200" smtClean="0">
                <a:solidFill>
                  <a:schemeClr val="tx1">
                    <a:tint val="75000"/>
                  </a:schemeClr>
                </a:solidFill>
                <a:latin typeface="+mn-lt"/>
                <a:ea typeface="+mn-ea"/>
              </a:rPr>
              <a:pPr algn="r" defTabSz="914400">
                <a:lnSpc>
                  <a:spcPct val="90000"/>
                </a:lnSpc>
                <a:spcAft>
                  <a:spcPts val="600"/>
                </a:spcAft>
                <a:defRPr/>
              </a:pPr>
              <a:t>5</a:t>
            </a:fld>
            <a:endParaRPr lang="en-US" sz="1200">
              <a:solidFill>
                <a:schemeClr val="tx1">
                  <a:tint val="75000"/>
                </a:schemeClr>
              </a:solidFill>
              <a:latin typeface="+mn-lt"/>
              <a:ea typeface="+mn-ea"/>
            </a:endParaRPr>
          </a:p>
        </p:txBody>
      </p:sp>
      <p:graphicFrame>
        <p:nvGraphicFramePr>
          <p:cNvPr id="5" name="Table 4">
            <a:extLst>
              <a:ext uri="{FF2B5EF4-FFF2-40B4-BE49-F238E27FC236}">
                <a16:creationId xmlns:a16="http://schemas.microsoft.com/office/drawing/2014/main" id="{AA25CAD1-1C6E-F4FF-4B78-A1D1D11FB7E2}"/>
              </a:ext>
            </a:extLst>
          </p:cNvPr>
          <p:cNvGraphicFramePr>
            <a:graphicFrameLocks noGrp="1"/>
          </p:cNvGraphicFramePr>
          <p:nvPr>
            <p:extLst>
              <p:ext uri="{D42A27DB-BD31-4B8C-83A1-F6EECF244321}">
                <p14:modId xmlns:p14="http://schemas.microsoft.com/office/powerpoint/2010/main" val="3284257521"/>
              </p:ext>
            </p:extLst>
          </p:nvPr>
        </p:nvGraphicFramePr>
        <p:xfrm>
          <a:off x="720000" y="900000"/>
          <a:ext cx="7713581" cy="4132695"/>
        </p:xfrm>
        <a:graphic>
          <a:graphicData uri="http://schemas.openxmlformats.org/drawingml/2006/table">
            <a:tbl>
              <a:tblPr/>
              <a:tblGrid>
                <a:gridCol w="310171">
                  <a:extLst>
                    <a:ext uri="{9D8B030D-6E8A-4147-A177-3AD203B41FA5}">
                      <a16:colId xmlns:a16="http://schemas.microsoft.com/office/drawing/2014/main" val="1274772135"/>
                    </a:ext>
                  </a:extLst>
                </a:gridCol>
                <a:gridCol w="5884100">
                  <a:extLst>
                    <a:ext uri="{9D8B030D-6E8A-4147-A177-3AD203B41FA5}">
                      <a16:colId xmlns:a16="http://schemas.microsoft.com/office/drawing/2014/main" val="1420576150"/>
                    </a:ext>
                  </a:extLst>
                </a:gridCol>
                <a:gridCol w="738554">
                  <a:extLst>
                    <a:ext uri="{9D8B030D-6E8A-4147-A177-3AD203B41FA5}">
                      <a16:colId xmlns:a16="http://schemas.microsoft.com/office/drawing/2014/main" val="3718077075"/>
                    </a:ext>
                  </a:extLst>
                </a:gridCol>
                <a:gridCol w="780756">
                  <a:extLst>
                    <a:ext uri="{9D8B030D-6E8A-4147-A177-3AD203B41FA5}">
                      <a16:colId xmlns:a16="http://schemas.microsoft.com/office/drawing/2014/main" val="621632216"/>
                    </a:ext>
                  </a:extLst>
                </a:gridCol>
              </a:tblGrid>
              <a:tr h="183031">
                <a:tc>
                  <a:txBody>
                    <a:bodyPr/>
                    <a:lstStyle/>
                    <a:p>
                      <a:pPr algn="ctr" fontAlgn="b"/>
                      <a:r>
                        <a:rPr lang="en-US" sz="1100" b="1" i="0" u="none" strike="noStrike" dirty="0">
                          <a:solidFill>
                            <a:srgbClr val="000000"/>
                          </a:solidFill>
                          <a:effectLst/>
                          <a:latin typeface="+mn-lt"/>
                        </a:rPr>
                        <a:t>Sl#</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dirty="0">
                          <a:solidFill>
                            <a:srgbClr val="000000"/>
                          </a:solidFill>
                          <a:effectLst/>
                          <a:latin typeface="+mn-lt"/>
                        </a:rPr>
                        <a:t>Module / Functionality / Feature - Description</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dirty="0">
                          <a:solidFill>
                            <a:srgbClr val="000000"/>
                          </a:solidFill>
                          <a:effectLst/>
                          <a:latin typeface="+mn-lt"/>
                        </a:rPr>
                        <a:t>Available</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1" i="0" u="none" strike="noStrike" dirty="0">
                          <a:solidFill>
                            <a:srgbClr val="000000"/>
                          </a:solidFill>
                          <a:effectLst/>
                          <a:latin typeface="+mn-lt"/>
                        </a:rPr>
                        <a:t>ETA Sprint#</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47487616"/>
                  </a:ext>
                </a:extLst>
              </a:tr>
              <a:tr h="183031">
                <a:tc>
                  <a:txBody>
                    <a:bodyPr/>
                    <a:lstStyle/>
                    <a:p>
                      <a:pPr algn="ctr" fontAlgn="b"/>
                      <a:r>
                        <a:rPr lang="en-US" sz="1100" b="0" i="0" u="none" strike="noStrike" dirty="0">
                          <a:solidFill>
                            <a:srgbClr val="000000"/>
                          </a:solidFill>
                          <a:effectLst/>
                          <a:latin typeface="+mn-lt"/>
                        </a:rPr>
                        <a:t>30</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0" algn="l" fontAlgn="b"/>
                      <a:r>
                        <a:rPr lang="en-US" sz="1100" b="0" i="0" u="none" strike="noStrike" dirty="0">
                          <a:solidFill>
                            <a:srgbClr val="000000"/>
                          </a:solidFill>
                          <a:effectLst/>
                          <a:latin typeface="+mn-lt"/>
                        </a:rPr>
                        <a:t>Chat Module</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9567240"/>
                  </a:ext>
                </a:extLst>
              </a:tr>
              <a:tr h="183031">
                <a:tc>
                  <a:txBody>
                    <a:bodyPr/>
                    <a:lstStyle/>
                    <a:p>
                      <a:pPr algn="ctr" fontAlgn="b"/>
                      <a:r>
                        <a:rPr lang="en-US" sz="1100" b="0" i="0" u="none" strike="noStrike" dirty="0">
                          <a:solidFill>
                            <a:srgbClr val="000000"/>
                          </a:solidFill>
                          <a:effectLst/>
                          <a:latin typeface="+mn-lt"/>
                        </a:rPr>
                        <a:t>31</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Live Chat – when both users are online, the system should be able to indicate availability of Live Chat. When sender sends any message, the receiver should get in-system notification of message arrival.</a:t>
                      </a:r>
                    </a:p>
                  </a:txBody>
                  <a:tcPr marL="6476" marR="6476" marT="6476" marB="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2966045"/>
                  </a:ext>
                </a:extLst>
              </a:tr>
              <a:tr h="183031">
                <a:tc>
                  <a:txBody>
                    <a:bodyPr/>
                    <a:lstStyle/>
                    <a:p>
                      <a:pPr algn="ctr" fontAlgn="b"/>
                      <a:r>
                        <a:rPr lang="en-US" sz="1100" b="0" i="0" u="none" strike="noStrike" dirty="0">
                          <a:solidFill>
                            <a:srgbClr val="000000"/>
                          </a:solidFill>
                          <a:effectLst/>
                          <a:latin typeface="+mn-lt"/>
                        </a:rPr>
                        <a:t>32</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Offline Chat – when any one user is not Online logged-in to the system, they should be notified through email quoting the exact message and also in-system notification should be sent so that when user logs in, they can know that there is activity on specific task.</a:t>
                      </a:r>
                    </a:p>
                  </a:txBody>
                  <a:tcPr marL="6476" marR="6476" marT="6476" marB="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0162637"/>
                  </a:ext>
                </a:extLst>
              </a:tr>
              <a:tr h="183031">
                <a:tc>
                  <a:txBody>
                    <a:bodyPr/>
                    <a:lstStyle/>
                    <a:p>
                      <a:pPr algn="ctr" fontAlgn="b"/>
                      <a:r>
                        <a:rPr lang="en-US" sz="1100" b="0" i="0" u="none" strike="noStrike" dirty="0">
                          <a:solidFill>
                            <a:srgbClr val="000000"/>
                          </a:solidFill>
                          <a:effectLst/>
                          <a:latin typeface="+mn-lt"/>
                        </a:rPr>
                        <a:t>33</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Date and Time Stamped messages – all interactions shall be date and time stamped with the server time converted to local browser date and time zone settings.</a:t>
                      </a:r>
                    </a:p>
                  </a:txBody>
                  <a:tcPr marL="6476" marR="6476" marT="6476" marB="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00994617"/>
                  </a:ext>
                </a:extLst>
              </a:tr>
              <a:tr h="183031">
                <a:tc>
                  <a:txBody>
                    <a:bodyPr/>
                    <a:lstStyle/>
                    <a:p>
                      <a:pPr algn="ctr" fontAlgn="b"/>
                      <a:r>
                        <a:rPr lang="en-US" sz="1100" b="0" i="0" u="none" strike="noStrike" dirty="0">
                          <a:solidFill>
                            <a:srgbClr val="000000"/>
                          </a:solidFill>
                          <a:effectLst/>
                          <a:latin typeface="+mn-lt"/>
                        </a:rPr>
                        <a:t>34</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mn-lt"/>
                        </a:rPr>
                        <a:t>Document Dossier – repository of documents related to the specific task </a:t>
                      </a:r>
                    </a:p>
                  </a:txBody>
                  <a:tcPr marL="6476" marR="6476" marT="6476" marB="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mn-lt"/>
                        </a:rPr>
                        <a:t> </a:t>
                      </a:r>
                    </a:p>
                  </a:txBody>
                  <a:tcPr marL="6476" marR="6476" marT="6476"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38756632"/>
                  </a:ext>
                </a:extLst>
              </a:tr>
              <a:tr h="183031">
                <a:tc>
                  <a:txBody>
                    <a:bodyPr/>
                    <a:lstStyle/>
                    <a:p>
                      <a:pPr algn="ctr" fontAlgn="b"/>
                      <a:r>
                        <a:rPr lang="en-US" sz="1100" b="0" i="0" u="none" strike="noStrike" dirty="0">
                          <a:solidFill>
                            <a:srgbClr val="000000"/>
                          </a:solidFill>
                          <a:effectLst/>
                          <a:latin typeface="+mn-lt"/>
                        </a:rPr>
                        <a:t>35</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0" algn="l" fontAlgn="b"/>
                      <a:r>
                        <a:rPr lang="en-US" sz="1100" b="0" i="0" u="none" strike="noStrike" dirty="0">
                          <a:solidFill>
                            <a:srgbClr val="000000"/>
                          </a:solidFill>
                          <a:effectLst/>
                          <a:latin typeface="+mn-lt"/>
                        </a:rPr>
                        <a:t>Generic Buttons / Fields</a:t>
                      </a:r>
                    </a:p>
                  </a:txBody>
                  <a:tcPr marL="6476" marR="6476" marT="6476" marB="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mn-lt"/>
                        </a:rPr>
                        <a:t> </a:t>
                      </a:r>
                    </a:p>
                  </a:txBody>
                  <a:tcPr marL="6476" marR="6476" marT="6476"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42188795"/>
                  </a:ext>
                </a:extLst>
              </a:tr>
              <a:tr h="183031">
                <a:tc>
                  <a:txBody>
                    <a:bodyPr/>
                    <a:lstStyle/>
                    <a:p>
                      <a:pPr algn="ctr" fontAlgn="b"/>
                      <a:r>
                        <a:rPr lang="en-US" sz="1100" b="0" i="0" u="none" strike="noStrike" dirty="0">
                          <a:solidFill>
                            <a:srgbClr val="000000"/>
                          </a:solidFill>
                          <a:effectLst/>
                          <a:latin typeface="+mn-lt"/>
                        </a:rPr>
                        <a:t>36</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Close Button – If there are any changes done in the form, clicking on Close button will show an alert “Do you want to Discard Changes and Close?” – clicking yes, will discard changes; clicking no will abort close action so that user can save any changes and then continue with closing the form.</a:t>
                      </a:r>
                    </a:p>
                  </a:txBody>
                  <a:tcPr marL="6476" marR="6476" marT="6476" marB="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mn-lt"/>
                        </a:rPr>
                        <a:t> </a:t>
                      </a:r>
                    </a:p>
                  </a:txBody>
                  <a:tcPr marL="6476" marR="6476" marT="6476"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01627708"/>
                  </a:ext>
                </a:extLst>
              </a:tr>
              <a:tr h="183031">
                <a:tc>
                  <a:txBody>
                    <a:bodyPr/>
                    <a:lstStyle/>
                    <a:p>
                      <a:pPr algn="ctr" fontAlgn="b"/>
                      <a:r>
                        <a:rPr lang="en-US" sz="1100" b="0" i="0" u="none" strike="noStrike" dirty="0">
                          <a:solidFill>
                            <a:srgbClr val="000000"/>
                          </a:solidFill>
                          <a:effectLst/>
                          <a:latin typeface="+mn-lt"/>
                        </a:rPr>
                        <a:t>37</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Submit Button – Save changes and submit the form.</a:t>
                      </a:r>
                    </a:p>
                  </a:txBody>
                  <a:tcPr marL="6476" marR="6476" marT="6476" marB="0" anchor="ct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mn-lt"/>
                        </a:rPr>
                        <a:t> </a:t>
                      </a:r>
                    </a:p>
                  </a:txBody>
                  <a:tcPr marL="6476" marR="6476" marT="6476"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9938014"/>
                  </a:ext>
                </a:extLst>
              </a:tr>
              <a:tr h="183031">
                <a:tc>
                  <a:txBody>
                    <a:bodyPr/>
                    <a:lstStyle/>
                    <a:p>
                      <a:pPr algn="ctr" fontAlgn="b"/>
                      <a:r>
                        <a:rPr lang="en-US" sz="1100" b="0" i="0" u="none" strike="noStrike" dirty="0">
                          <a:solidFill>
                            <a:srgbClr val="000000"/>
                          </a:solidFill>
                          <a:effectLst/>
                          <a:latin typeface="+mn-lt"/>
                        </a:rPr>
                        <a:t>38</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lvl="1" algn="l" fontAlgn="b"/>
                      <a:r>
                        <a:rPr lang="en-US" sz="1100" b="0" i="0" u="none" strike="noStrike" dirty="0">
                          <a:solidFill>
                            <a:srgbClr val="000000"/>
                          </a:solidFill>
                          <a:effectLst/>
                          <a:latin typeface="+mn-lt"/>
                        </a:rPr>
                        <a:t>Status – This is automated based on current status of the Request.</a:t>
                      </a:r>
                    </a:p>
                    <a:p>
                      <a:pPr lvl="1" algn="l" fontAlgn="b"/>
                      <a:r>
                        <a:rPr lang="en-US" sz="1100" b="0" i="0" u="none" strike="noStrike" dirty="0">
                          <a:solidFill>
                            <a:srgbClr val="000000"/>
                          </a:solidFill>
                          <a:effectLst/>
                          <a:latin typeface="+mn-lt"/>
                        </a:rPr>
                        <a:t>Pending Internal – Request submitted and waiting on report owners to upload reports or clarify questions on the reports.</a:t>
                      </a:r>
                    </a:p>
                    <a:p>
                      <a:pPr lvl="1" algn="l" fontAlgn="b"/>
                      <a:r>
                        <a:rPr lang="en-US" sz="1100" b="0" i="0" u="none" strike="noStrike" dirty="0">
                          <a:solidFill>
                            <a:srgbClr val="000000"/>
                          </a:solidFill>
                          <a:effectLst/>
                          <a:latin typeface="+mn-lt"/>
                        </a:rPr>
                        <a:t>Pending Talent – Relevant details shared to the Talent and waiting on Talent side.</a:t>
                      </a:r>
                    </a:p>
                    <a:p>
                      <a:pPr lvl="1" algn="l" fontAlgn="b"/>
                      <a:r>
                        <a:rPr lang="en-US" sz="1100" b="0" i="0" u="none" strike="noStrike" dirty="0">
                          <a:solidFill>
                            <a:srgbClr val="000000"/>
                          </a:solidFill>
                          <a:effectLst/>
                          <a:latin typeface="+mn-lt"/>
                        </a:rPr>
                        <a:t>Settlement Processing – Talent and Production Manager have agreed on gaps in settlements and Production house has triggered action to internal accounts team.</a:t>
                      </a:r>
                    </a:p>
                    <a:p>
                      <a:pPr lvl="1" algn="l" fontAlgn="b"/>
                      <a:r>
                        <a:rPr lang="en-US" sz="1100" b="0" i="0" u="none" strike="noStrike" dirty="0">
                          <a:solidFill>
                            <a:srgbClr val="000000"/>
                          </a:solidFill>
                          <a:effectLst/>
                          <a:latin typeface="+mn-lt"/>
                        </a:rPr>
                        <a:t>Completed – All transactions have been completed to the satisfaction of relevant  stakeholders as per the contract and the request has been closed.</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mn-lt"/>
                        </a:rPr>
                        <a:t> </a:t>
                      </a:r>
                    </a:p>
                  </a:txBody>
                  <a:tcPr marL="6476" marR="6476" marT="64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288532"/>
                  </a:ext>
                </a:extLst>
              </a:tr>
            </a:tbl>
          </a:graphicData>
        </a:graphic>
      </p:graphicFrame>
    </p:spTree>
    <p:extLst>
      <p:ext uri="{BB962C8B-B14F-4D97-AF65-F5344CB8AC3E}">
        <p14:creationId xmlns:p14="http://schemas.microsoft.com/office/powerpoint/2010/main" val="2556663520"/>
      </p:ext>
    </p:extLst>
  </p:cSld>
  <p:clrMapOvr>
    <a:masterClrMapping/>
  </p:clrMapOvr>
</p:sld>
</file>

<file path=ppt/theme/theme1.xml><?xml version="1.0" encoding="utf-8"?>
<a:theme xmlns:a="http://schemas.openxmlformats.org/drawingml/2006/main" name="Main theme">
  <a:themeElements>
    <a:clrScheme name="Acheron 1">
      <a:dk1>
        <a:srgbClr val="373741"/>
      </a:dk1>
      <a:lt1>
        <a:srgbClr val="FFFFFF"/>
      </a:lt1>
      <a:dk2>
        <a:srgbClr val="D0C369"/>
      </a:dk2>
      <a:lt2>
        <a:srgbClr val="E7E6E6"/>
      </a:lt2>
      <a:accent1>
        <a:srgbClr val="9A53A9"/>
      </a:accent1>
      <a:accent2>
        <a:srgbClr val="56BEC9"/>
      </a:accent2>
      <a:accent3>
        <a:srgbClr val="FFFFFF"/>
      </a:accent3>
      <a:accent4>
        <a:srgbClr val="FFFFFF"/>
      </a:accent4>
      <a:accent5>
        <a:srgbClr val="FFFFFF"/>
      </a:accent5>
      <a:accent6>
        <a:srgbClr val="FFFFFF"/>
      </a:accent6>
      <a:hlink>
        <a:srgbClr val="56BEC1"/>
      </a:hlink>
      <a:folHlink>
        <a:srgbClr val="37373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2537</TotalTime>
  <Words>1152</Words>
  <Application>Microsoft Office PowerPoint</Application>
  <PresentationFormat>On-screen Show (16:9)</PresentationFormat>
  <Paragraphs>191</Paragraphs>
  <Slides>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AllerMod</vt:lpstr>
      <vt:lpstr>Arial</vt:lpstr>
      <vt:lpstr>Calibri</vt:lpstr>
      <vt:lpstr>Open Sans</vt:lpstr>
      <vt:lpstr>Roboto Light</vt:lpstr>
      <vt:lpstr>Main theme</vt:lpstr>
      <vt:lpstr>PowerPoint Presentation</vt:lpstr>
      <vt:lpstr>PowerPoint Presentation</vt:lpstr>
      <vt:lpstr>ARM - Demo Flow</vt:lpstr>
      <vt:lpstr>ARM - Demo Flow</vt:lpstr>
      <vt:lpstr>ARM - Demo 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the Digital Media Supply Chain</dc:title>
  <dc:creator>Acheron-IT</dc:creator>
  <cp:lastModifiedBy>Gunalan Selvam</cp:lastModifiedBy>
  <cp:revision>42</cp:revision>
  <dcterms:created xsi:type="dcterms:W3CDTF">2020-10-06T16:59:29Z</dcterms:created>
  <dcterms:modified xsi:type="dcterms:W3CDTF">2022-06-17T12:51:26Z</dcterms:modified>
</cp:coreProperties>
</file>