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81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96FF"/>
                </a:solidFill>
              </a:defRPr>
            </a:pPr>
            <a:r>
              <a:t>Customer Churn Analysis &amp;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Prepared by: Shreya V</a:t>
            </a:r>
          </a:p>
          <a:p>
            <a:r>
              <a:t>Internship Project – SaiKet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81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96FF"/>
                </a:solidFill>
              </a:defRPr>
            </a:pPr>
            <a:r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🎯 Objective: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Analyze customer churn in a telecommunications company and identify key factors influencing churn.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📊 Dataset Overview: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Telco Customer Churn Dataset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~7,000 customer records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- Features include demographics, tenure, contract, payment method, and internet service type.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81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96FF"/>
                </a:solidFill>
              </a:defRPr>
            </a:pPr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📈 Churn Rate: Around 26–30% of customers have churned.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👥 Demographics: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Gender has minimal impact, but customers without partners or dependents show slightly higher churn.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🕒 Tenure: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Customers with short tenure (0–12 months) are most likely to churn.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💳 Contract &amp; Payment: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Month-to-month and electronic check users show the highest churn.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81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96FF"/>
                </a:solidFill>
              </a:defRPr>
            </a:pPr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✅ Focus retention campaigns on month-to-month customers.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✅ Offer discounts or loyalty benefits for long-term contracts.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✅ Encourage switching from electronic check to auto-debit or credit card.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✅ Monitor churn by tenure and intervene early for new customers.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81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96FF"/>
                </a:solidFill>
              </a:defRPr>
            </a:pPr>
            <a:r>
              <a:t>Conclusion &amp; 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📊 This analysis highlights key drivers of churn and supports data-driven decision-making to improve customer retention.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🙌 Acknowledgement: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Thanks to SaiKet Systems for the opportunity to apply analytical and visualization skills using Power BI.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Prepared by: Shreya 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