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71" autoAdjust="0"/>
    <p:restoredTop sz="94660"/>
  </p:normalViewPr>
  <p:slideViewPr>
    <p:cSldViewPr>
      <p:cViewPr>
        <p:scale>
          <a:sx n="66" d="100"/>
          <a:sy n="66" d="100"/>
        </p:scale>
        <p:origin x="348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76238"/>
            <a:ext cx="8075641" cy="62387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285984" y="6234021"/>
            <a:ext cx="4320000" cy="524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4"/>
          <p:cNvSpPr/>
          <p:nvPr userDrawn="1"/>
        </p:nvSpPr>
        <p:spPr>
          <a:xfrm>
            <a:off x="500034" y="6234020"/>
            <a:ext cx="2286016" cy="1953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8032528" y="6234021"/>
            <a:ext cx="540000" cy="524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图片 13" descr="New Logo(Your Career Builder)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15139" y="5978880"/>
            <a:ext cx="1244065" cy="8791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5" y="376238"/>
            <a:ext cx="8072494" cy="548165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4800" dirty="0" smtClean="0">
                <a:latin typeface="华文行楷" pitchFamily="2" charset="-122"/>
                <a:ea typeface="华文行楷" pitchFamily="2" charset="-122"/>
              </a:rPr>
              <a:t>大家好</a:t>
            </a:r>
            <a:r>
              <a:rPr lang="en-US" altLang="zh-CN" sz="4800" dirty="0" smtClean="0">
                <a:latin typeface="华文行楷" pitchFamily="2" charset="-122"/>
                <a:ea typeface="华文行楷" pitchFamily="2" charset="-122"/>
              </a:rPr>
              <a:t/>
            </a:r>
            <a:br>
              <a:rPr lang="en-US" altLang="zh-CN" sz="4800" dirty="0" smtClean="0">
                <a:latin typeface="华文行楷" pitchFamily="2" charset="-122"/>
                <a:ea typeface="华文行楷" pitchFamily="2" charset="-122"/>
              </a:rPr>
            </a:br>
            <a:r>
              <a:rPr lang="zh-CN" altLang="en-US" sz="4800" dirty="0" smtClean="0">
                <a:latin typeface="华文行楷" pitchFamily="2" charset="-122"/>
                <a:ea typeface="华文行楷" pitchFamily="2" charset="-122"/>
              </a:rPr>
              <a:t>今天是由我来为大家讲述</a:t>
            </a:r>
            <a:r>
              <a:rPr lang="en-US" altLang="zh-CN" sz="4800" dirty="0" smtClean="0">
                <a:latin typeface="华文行楷" pitchFamily="2" charset="-122"/>
                <a:ea typeface="华文行楷" pitchFamily="2" charset="-122"/>
              </a:rPr>
              <a:t/>
            </a:r>
            <a:br>
              <a:rPr lang="en-US" altLang="zh-CN" sz="4800" dirty="0" smtClean="0">
                <a:latin typeface="华文行楷" pitchFamily="2" charset="-122"/>
                <a:ea typeface="华文行楷" pitchFamily="2" charset="-122"/>
              </a:rPr>
            </a:br>
            <a:r>
              <a:rPr lang="zh-CN" altLang="en-US" sz="4800" dirty="0" smtClean="0">
                <a:latin typeface="华文行楷" pitchFamily="2" charset="-122"/>
                <a:ea typeface="华文行楷" pitchFamily="2" charset="-122"/>
              </a:rPr>
              <a:t>讲的好赖请大家多多见谅</a:t>
            </a:r>
            <a:endParaRPr lang="zh-CN" altLang="en-US" sz="4800" dirty="0"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376238"/>
            <a:ext cx="8075641" cy="4981588"/>
          </a:xfrm>
        </p:spPr>
        <p:txBody>
          <a:bodyPr>
            <a:normAutofit/>
          </a:bodyPr>
          <a:lstStyle/>
          <a:p>
            <a:pPr algn="l"/>
            <a:r>
              <a:rPr lang="zh-CN" altLang="en-US" sz="6000" dirty="0" smtClean="0">
                <a:latin typeface="华文行楷" pitchFamily="2" charset="-122"/>
                <a:ea typeface="华文行楷" pitchFamily="2" charset="-122"/>
              </a:rPr>
              <a:t>       职业全能竞争力</a:t>
            </a:r>
            <a:r>
              <a:rPr lang="en-US" altLang="zh-CN" sz="6000" dirty="0" smtClean="0">
                <a:latin typeface="华文行楷" pitchFamily="2" charset="-122"/>
                <a:ea typeface="华文行楷" pitchFamily="2" charset="-122"/>
              </a:rPr>
              <a:t/>
            </a:r>
            <a:br>
              <a:rPr lang="en-US" altLang="zh-CN" sz="6000" dirty="0" smtClean="0">
                <a:latin typeface="华文行楷" pitchFamily="2" charset="-122"/>
                <a:ea typeface="华文行楷" pitchFamily="2" charset="-122"/>
              </a:rPr>
            </a:br>
            <a:r>
              <a:rPr lang="zh-CN" altLang="en-US" sz="3600" dirty="0" smtClean="0">
                <a:latin typeface="华文楷体" pitchFamily="2" charset="-122"/>
                <a:ea typeface="华文楷体" pitchFamily="2" charset="-122"/>
              </a:rPr>
              <a:t>大家一定会想这么大的一个题目我能讲的清楚吗，所以我对职场竞争力这个问题只是粗略的做个总结，目的是让知道这个问题的人在回想一遍，不知道的人有个大致的了解</a:t>
            </a:r>
            <a:endParaRPr lang="zh-CN" altLang="en-US" sz="3600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376238"/>
            <a:ext cx="8143932" cy="5695968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 smtClean="0">
                <a:latin typeface="华文楷体" pitchFamily="2" charset="-122"/>
                <a:ea typeface="华文楷体" pitchFamily="2" charset="-122"/>
              </a:rPr>
              <a:t>一：专业实力</a:t>
            </a:r>
            <a:r>
              <a:rPr lang="en-US" altLang="zh-CN" sz="4000" dirty="0" smtClean="0">
                <a:latin typeface="华文楷体" pitchFamily="2" charset="-122"/>
                <a:ea typeface="华文楷体" pitchFamily="2" charset="-122"/>
              </a:rPr>
              <a:t/>
            </a:r>
            <a:br>
              <a:rPr lang="en-US" altLang="zh-CN" sz="4000" dirty="0" smtClean="0">
                <a:latin typeface="华文楷体" pitchFamily="2" charset="-122"/>
                <a:ea typeface="华文楷体" pitchFamily="2" charset="-122"/>
              </a:rPr>
            </a:br>
            <a:r>
              <a:rPr lang="en-US" altLang="zh-CN" sz="4000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4000" dirty="0" smtClean="0">
                <a:latin typeface="华文楷体" pitchFamily="2" charset="-122"/>
                <a:ea typeface="华文楷体" pitchFamily="2" charset="-122"/>
              </a:rPr>
              <a:t>、必备的基础知识</a:t>
            </a:r>
            <a:r>
              <a:rPr lang="en-US" altLang="zh-CN" sz="4000" dirty="0" smtClean="0">
                <a:latin typeface="华文楷体" pitchFamily="2" charset="-122"/>
                <a:ea typeface="华文楷体" pitchFamily="2" charset="-122"/>
              </a:rPr>
              <a:t/>
            </a:r>
            <a:br>
              <a:rPr lang="en-US" altLang="zh-CN" sz="4000" dirty="0" smtClean="0">
                <a:latin typeface="华文楷体" pitchFamily="2" charset="-122"/>
                <a:ea typeface="华文楷体" pitchFamily="2" charset="-122"/>
              </a:rPr>
            </a:br>
            <a:r>
              <a:rPr lang="en-US" altLang="zh-CN" sz="4000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4000" dirty="0" smtClean="0">
                <a:latin typeface="华文楷体" pitchFamily="2" charset="-122"/>
                <a:ea typeface="华文楷体" pitchFamily="2" charset="-122"/>
              </a:rPr>
              <a:t>、流程及方法论</a:t>
            </a:r>
            <a:r>
              <a:rPr lang="en-US" altLang="zh-CN" sz="4000" dirty="0" smtClean="0">
                <a:latin typeface="华文楷体" pitchFamily="2" charset="-122"/>
                <a:ea typeface="华文楷体" pitchFamily="2" charset="-122"/>
              </a:rPr>
              <a:t/>
            </a:r>
            <a:br>
              <a:rPr lang="en-US" altLang="zh-CN" sz="4000" dirty="0" smtClean="0">
                <a:latin typeface="华文楷体" pitchFamily="2" charset="-122"/>
                <a:ea typeface="华文楷体" pitchFamily="2" charset="-122"/>
              </a:rPr>
            </a:br>
            <a:r>
              <a:rPr lang="en-US" altLang="zh-CN" sz="4000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sz="4000" dirty="0" smtClean="0">
                <a:latin typeface="华文楷体" pitchFamily="2" charset="-122"/>
                <a:ea typeface="华文楷体" pitchFamily="2" charset="-122"/>
              </a:rPr>
              <a:t>、项目管理</a:t>
            </a:r>
            <a:r>
              <a:rPr lang="en-US" altLang="zh-CN" sz="4000" dirty="0" smtClean="0">
                <a:latin typeface="华文楷体" pitchFamily="2" charset="-122"/>
                <a:ea typeface="华文楷体" pitchFamily="2" charset="-122"/>
              </a:rPr>
              <a:t/>
            </a:r>
            <a:br>
              <a:rPr lang="en-US" altLang="zh-CN" sz="4000" dirty="0" smtClean="0">
                <a:latin typeface="华文楷体" pitchFamily="2" charset="-122"/>
                <a:ea typeface="华文楷体" pitchFamily="2" charset="-122"/>
              </a:rPr>
            </a:br>
            <a:r>
              <a:rPr lang="en-US" altLang="zh-CN" sz="4000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sz="4000" dirty="0" smtClean="0">
                <a:latin typeface="华文楷体" pitchFamily="2" charset="-122"/>
                <a:ea typeface="华文楷体" pitchFamily="2" charset="-122"/>
              </a:rPr>
              <a:t>、跨行业跨领域技能</a:t>
            </a:r>
            <a:r>
              <a:rPr lang="en-US" altLang="zh-CN" sz="4000" dirty="0" smtClean="0">
                <a:latin typeface="华文楷体" pitchFamily="2" charset="-122"/>
                <a:ea typeface="华文楷体" pitchFamily="2" charset="-122"/>
              </a:rPr>
              <a:t/>
            </a:r>
            <a:br>
              <a:rPr lang="en-US" altLang="zh-CN" sz="4000" dirty="0" smtClean="0">
                <a:latin typeface="华文楷体" pitchFamily="2" charset="-122"/>
                <a:ea typeface="华文楷体" pitchFamily="2" charset="-122"/>
              </a:rPr>
            </a:br>
            <a:r>
              <a:rPr lang="en-US" altLang="zh-CN" sz="4000" dirty="0" smtClean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sz="4000" dirty="0" smtClean="0">
                <a:latin typeface="华文楷体" pitchFamily="2" charset="-122"/>
                <a:ea typeface="华文楷体" pitchFamily="2" charset="-122"/>
              </a:rPr>
              <a:t>、专长</a:t>
            </a:r>
            <a:r>
              <a:rPr lang="en-US" altLang="zh-CN" sz="4000" dirty="0" smtClean="0">
                <a:latin typeface="华文楷体" pitchFamily="2" charset="-122"/>
                <a:ea typeface="华文楷体" pitchFamily="2" charset="-122"/>
              </a:rPr>
              <a:t/>
            </a:r>
            <a:br>
              <a:rPr lang="en-US" altLang="zh-CN" sz="4000" dirty="0" smtClean="0">
                <a:latin typeface="华文楷体" pitchFamily="2" charset="-122"/>
                <a:ea typeface="华文楷体" pitchFamily="2" charset="-122"/>
              </a:rPr>
            </a:br>
            <a:r>
              <a:rPr lang="en-US" altLang="zh-CN" sz="4000" dirty="0" smtClean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sz="4000" dirty="0" smtClean="0">
                <a:latin typeface="华文楷体" pitchFamily="2" charset="-122"/>
                <a:ea typeface="华文楷体" pitchFamily="2" charset="-122"/>
              </a:rPr>
              <a:t>、技术沟通及文档</a:t>
            </a:r>
            <a:br>
              <a:rPr lang="zh-CN" altLang="en-US" sz="4000" dirty="0" smtClean="0">
                <a:latin typeface="华文楷体" pitchFamily="2" charset="-122"/>
                <a:ea typeface="华文楷体" pitchFamily="2" charset="-122"/>
              </a:rPr>
            </a:br>
            <a:r>
              <a:rPr lang="en-US" altLang="zh-CN" sz="4000" dirty="0" smtClean="0"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sz="4000" dirty="0" smtClean="0">
                <a:latin typeface="华文楷体" pitchFamily="2" charset="-122"/>
                <a:ea typeface="华文楷体" pitchFamily="2" charset="-122"/>
              </a:rPr>
              <a:t>、行业趋势及技术发展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376238"/>
            <a:ext cx="8075641" cy="5410216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 smtClean="0">
                <a:latin typeface="华文楷体" pitchFamily="2" charset="-122"/>
                <a:ea typeface="华文楷体" pitchFamily="2" charset="-122"/>
              </a:rPr>
              <a:t>二、职场表现力</a:t>
            </a:r>
            <a:r>
              <a:rPr lang="en-US" altLang="zh-CN" sz="4000" dirty="0" smtClean="0">
                <a:latin typeface="华文楷体" pitchFamily="2" charset="-122"/>
                <a:ea typeface="华文楷体" pitchFamily="2" charset="-122"/>
              </a:rPr>
              <a:t/>
            </a:r>
            <a:br>
              <a:rPr lang="en-US" altLang="zh-CN" sz="4000" dirty="0" smtClean="0">
                <a:latin typeface="华文楷体" pitchFamily="2" charset="-122"/>
                <a:ea typeface="华文楷体" pitchFamily="2" charset="-122"/>
              </a:rPr>
            </a:br>
            <a:r>
              <a:rPr lang="en-US" altLang="zh-CN" sz="4000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4000" dirty="0" smtClean="0">
                <a:latin typeface="华文楷体" pitchFamily="2" charset="-122"/>
                <a:ea typeface="华文楷体" pitchFamily="2" charset="-122"/>
              </a:rPr>
              <a:t>、自我推销术</a:t>
            </a:r>
            <a:br>
              <a:rPr lang="zh-CN" altLang="en-US" sz="4000" dirty="0" smtClean="0">
                <a:latin typeface="华文楷体" pitchFamily="2" charset="-122"/>
                <a:ea typeface="华文楷体" pitchFamily="2" charset="-122"/>
              </a:rPr>
            </a:br>
            <a:r>
              <a:rPr lang="en-US" altLang="zh-CN" sz="4000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4000" dirty="0" smtClean="0">
                <a:latin typeface="华文楷体" pitchFamily="2" charset="-122"/>
                <a:ea typeface="华文楷体" pitchFamily="2" charset="-122"/>
              </a:rPr>
              <a:t>、职场思维</a:t>
            </a:r>
            <a:r>
              <a:rPr lang="en-US" altLang="zh-CN" sz="4000" dirty="0" smtClean="0">
                <a:latin typeface="华文楷体" pitchFamily="2" charset="-122"/>
                <a:ea typeface="华文楷体" pitchFamily="2" charset="-122"/>
              </a:rPr>
              <a:t/>
            </a:r>
            <a:br>
              <a:rPr lang="en-US" altLang="zh-CN" sz="4000" dirty="0" smtClean="0">
                <a:latin typeface="华文楷体" pitchFamily="2" charset="-122"/>
                <a:ea typeface="华文楷体" pitchFamily="2" charset="-122"/>
              </a:rPr>
            </a:br>
            <a:r>
              <a:rPr lang="en-US" altLang="zh-CN" sz="4000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sz="4000" dirty="0" smtClean="0">
                <a:latin typeface="华文楷体" pitchFamily="2" charset="-122"/>
                <a:ea typeface="华文楷体" pitchFamily="2" charset="-122"/>
              </a:rPr>
              <a:t>、沟通交流</a:t>
            </a:r>
            <a:r>
              <a:rPr lang="en-US" altLang="zh-CN" sz="4000" dirty="0" smtClean="0">
                <a:latin typeface="华文楷体" pitchFamily="2" charset="-122"/>
                <a:ea typeface="华文楷体" pitchFamily="2" charset="-122"/>
              </a:rPr>
              <a:t/>
            </a:r>
            <a:br>
              <a:rPr lang="en-US" altLang="zh-CN" sz="4000" dirty="0" smtClean="0">
                <a:latin typeface="华文楷体" pitchFamily="2" charset="-122"/>
                <a:ea typeface="华文楷体" pitchFamily="2" charset="-122"/>
              </a:rPr>
            </a:br>
            <a:r>
              <a:rPr lang="en-US" altLang="zh-CN" sz="4000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sz="4000" dirty="0" smtClean="0">
                <a:latin typeface="华文楷体" pitchFamily="2" charset="-122"/>
                <a:ea typeface="华文楷体" pitchFamily="2" charset="-122"/>
              </a:rPr>
              <a:t>、团队合作</a:t>
            </a:r>
            <a:r>
              <a:rPr lang="en-US" altLang="zh-CN" sz="4000" dirty="0" smtClean="0">
                <a:latin typeface="华文楷体" pitchFamily="2" charset="-122"/>
                <a:ea typeface="华文楷体" pitchFamily="2" charset="-122"/>
              </a:rPr>
              <a:t/>
            </a:r>
            <a:br>
              <a:rPr lang="en-US" altLang="zh-CN" sz="4000" dirty="0" smtClean="0">
                <a:latin typeface="华文楷体" pitchFamily="2" charset="-122"/>
                <a:ea typeface="华文楷体" pitchFamily="2" charset="-122"/>
              </a:rPr>
            </a:br>
            <a:r>
              <a:rPr lang="en-US" altLang="zh-CN" sz="4000" dirty="0" smtClean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sz="4000" dirty="0" smtClean="0">
                <a:latin typeface="华文楷体" pitchFamily="2" charset="-122"/>
                <a:ea typeface="华文楷体" pitchFamily="2" charset="-122"/>
              </a:rPr>
              <a:t>、语言</a:t>
            </a:r>
            <a:r>
              <a:rPr lang="en-US" altLang="zh-CN" sz="4000" dirty="0" smtClean="0">
                <a:latin typeface="华文楷体" pitchFamily="2" charset="-122"/>
                <a:ea typeface="华文楷体" pitchFamily="2" charset="-122"/>
              </a:rPr>
              <a:t/>
            </a:r>
            <a:br>
              <a:rPr lang="en-US" altLang="zh-CN" sz="4000" dirty="0" smtClean="0">
                <a:latin typeface="华文楷体" pitchFamily="2" charset="-122"/>
                <a:ea typeface="华文楷体" pitchFamily="2" charset="-122"/>
              </a:rPr>
            </a:br>
            <a:r>
              <a:rPr lang="en-US" altLang="zh-CN" sz="4000" dirty="0" smtClean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sz="4000" dirty="0" smtClean="0">
                <a:latin typeface="华文楷体" pitchFamily="2" charset="-122"/>
                <a:ea typeface="华文楷体" pitchFamily="2" charset="-122"/>
              </a:rPr>
              <a:t>、领导力</a:t>
            </a:r>
            <a:r>
              <a:rPr lang="en-US" altLang="zh-CN" sz="4000" dirty="0" smtClean="0">
                <a:latin typeface="华文楷体" pitchFamily="2" charset="-122"/>
                <a:ea typeface="华文楷体" pitchFamily="2" charset="-122"/>
              </a:rPr>
              <a:t/>
            </a:r>
            <a:br>
              <a:rPr lang="en-US" altLang="zh-CN" sz="4000" dirty="0" smtClean="0">
                <a:latin typeface="华文楷体" pitchFamily="2" charset="-122"/>
                <a:ea typeface="华文楷体" pitchFamily="2" charset="-122"/>
              </a:rPr>
            </a:br>
            <a:r>
              <a:rPr lang="en-US" altLang="zh-CN" sz="4000" dirty="0" smtClean="0"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sz="4000" dirty="0" smtClean="0">
                <a:latin typeface="华文楷体" pitchFamily="2" charset="-122"/>
                <a:ea typeface="华文楷体" pitchFamily="2" charset="-122"/>
              </a:rPr>
              <a:t>、商业道德</a:t>
            </a:r>
            <a:endParaRPr lang="zh-CN" altLang="en-US" sz="4000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5786" y="785794"/>
            <a:ext cx="7715304" cy="4695836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三、职业拓展力</a:t>
            </a:r>
            <a:br>
              <a:rPr lang="zh-CN" altLang="en-US" dirty="0" smtClean="0">
                <a:latin typeface="华文楷体" pitchFamily="2" charset="-122"/>
                <a:ea typeface="华文楷体" pitchFamily="2" charset="-122"/>
              </a:rPr>
            </a:b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、工作的第一个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180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天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/>
            </a:r>
            <a:br>
              <a:rPr lang="en-US" altLang="zh-CN" dirty="0" smtClean="0">
                <a:latin typeface="华文楷体" pitchFamily="2" charset="-122"/>
                <a:ea typeface="华文楷体" pitchFamily="2" charset="-122"/>
              </a:rPr>
            </a:b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、评估及持续改进</a:t>
            </a:r>
            <a:br>
              <a:rPr lang="zh-CN" altLang="en-US" dirty="0" smtClean="0">
                <a:latin typeface="华文楷体" pitchFamily="2" charset="-122"/>
                <a:ea typeface="华文楷体" pitchFamily="2" charset="-122"/>
              </a:rPr>
            </a:b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、技术新思维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/>
            </a:r>
            <a:br>
              <a:rPr lang="en-US" altLang="zh-CN" dirty="0" smtClean="0">
                <a:latin typeface="华文楷体" pitchFamily="2" charset="-122"/>
                <a:ea typeface="华文楷体" pitchFamily="2" charset="-122"/>
              </a:rPr>
            </a:b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、价值观与自我发展</a:t>
            </a:r>
            <a:br>
              <a:rPr lang="zh-CN" altLang="en-US" dirty="0" smtClean="0">
                <a:latin typeface="华文楷体" pitchFamily="2" charset="-122"/>
                <a:ea typeface="华文楷体" pitchFamily="2" charset="-122"/>
              </a:rPr>
            </a:b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、求职与面试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/>
            </a:r>
            <a:br>
              <a:rPr lang="en-US" altLang="zh-CN" dirty="0" smtClean="0">
                <a:latin typeface="华文楷体" pitchFamily="2" charset="-122"/>
                <a:ea typeface="华文楷体" pitchFamily="2" charset="-122"/>
              </a:rPr>
            </a:b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、软技能</a:t>
            </a:r>
            <a:br>
              <a:rPr lang="zh-CN" altLang="en-US" dirty="0" smtClean="0">
                <a:latin typeface="华文楷体" pitchFamily="2" charset="-122"/>
                <a:ea typeface="华文楷体" pitchFamily="2" charset="-122"/>
              </a:rPr>
            </a:b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、行业分析及职业定位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376238"/>
            <a:ext cx="8075641" cy="441008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6000" dirty="0" smtClean="0">
                <a:latin typeface="华文行楷" pitchFamily="2" charset="-122"/>
                <a:ea typeface="华文行楷" pitchFamily="2" charset="-122"/>
              </a:rPr>
              <a:t>我的讲话到此</a:t>
            </a:r>
            <a:r>
              <a:rPr lang="zh-CN" altLang="en-US" sz="6000" dirty="0" smtClean="0">
                <a:latin typeface="华文行楷" pitchFamily="2" charset="-122"/>
                <a:ea typeface="华文行楷" pitchFamily="2" charset="-122"/>
              </a:rPr>
              <a:t>结束</a:t>
            </a:r>
            <a:r>
              <a:rPr lang="en-US" altLang="zh-CN" sz="6000" dirty="0" smtClean="0">
                <a:latin typeface="华文行楷" pitchFamily="2" charset="-122"/>
                <a:ea typeface="华文行楷" pitchFamily="2" charset="-122"/>
              </a:rPr>
              <a:t/>
            </a:r>
            <a:br>
              <a:rPr lang="en-US" altLang="zh-CN" sz="6000" dirty="0" smtClean="0">
                <a:latin typeface="华文行楷" pitchFamily="2" charset="-122"/>
                <a:ea typeface="华文行楷" pitchFamily="2" charset="-122"/>
              </a:rPr>
            </a:br>
            <a:r>
              <a:rPr lang="zh-CN" altLang="en-US" sz="6000" smtClean="0">
                <a:latin typeface="华文行楷" pitchFamily="2" charset="-122"/>
                <a:ea typeface="华文行楷" pitchFamily="2" charset="-122"/>
              </a:rPr>
              <a:t>谢谢！</a:t>
            </a:r>
            <a:endParaRPr lang="zh-CN" altLang="en-US" sz="6000" dirty="0"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26</Words>
  <Application>Microsoft Office PowerPoint</Application>
  <PresentationFormat>全屏显示(4:3)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大家好 今天是由我来为大家讲述 讲的好赖请大家多多见谅</vt:lpstr>
      <vt:lpstr>       职业全能竞争力 大家一定会想这么大的一个题目我能讲的清楚吗，所以我对职场竞争力这个问题只是粗略的做个总结，目的是让知道这个问题的人在回想一遍，不知道的人有个大致的了解</vt:lpstr>
      <vt:lpstr>一：专业实力 1、必备的基础知识 2、流程及方法论 3、项目管理 4、跨行业跨领域技能 5、专长 6、技术沟通及文档 7、行业趋势及技术发展</vt:lpstr>
      <vt:lpstr>二、职场表现力 1、自我推销术 2、职场思维 3、沟通交流 4、团队合作 5、语言 6、领导力 7、商业道德</vt:lpstr>
      <vt:lpstr>三、职业拓展力 1、工作的第一个180天 2、评估及持续改进 3、技术新思维 4、价值观与自我发展 5、求职与面试 6、软技能 7、行业分析及职业定位</vt:lpstr>
      <vt:lpstr>我的讲话到此结束 谢谢！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杨兴</cp:lastModifiedBy>
  <cp:revision>8</cp:revision>
  <dcterms:modified xsi:type="dcterms:W3CDTF">2010-11-30T15:46:06Z</dcterms:modified>
</cp:coreProperties>
</file>