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5341-B171-D547-BCBA-6B4A6B22983C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6976-D0D5-6F4E-B4A6-D6F2849613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02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popfisher</a:t>
            </a:r>
            <a:r>
              <a:rPr kumimoji="1" lang="en-US" altLang="zh-CN" dirty="0"/>
              <a:t>/p/8543973.html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96976-D0D5-6F4E-B4A6-D6F2849613C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8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March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安卓热更新技术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828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pPr marL="457200" indent="-457200">
              <a:buAutoNum type="arabicPeriod"/>
            </a:pPr>
            <a:r>
              <a:rPr kumimoji="1" lang="zh-CN" altLang="en-US" dirty="0"/>
              <a:t>性能问题</a:t>
            </a:r>
            <a:endParaRPr kumimoji="1" lang="en-US" altLang="zh-CN" dirty="0"/>
          </a:p>
          <a:p>
            <a:pPr marL="457200" indent="-457200">
              <a:buAutoNum type="arabicPeriod"/>
            </a:pPr>
            <a:r>
              <a:rPr kumimoji="1" lang="zh-CN" altLang="en-US" dirty="0"/>
              <a:t>兼容性问题</a:t>
            </a:r>
            <a:endParaRPr kumimoji="1" lang="en-US" altLang="zh-CN" dirty="0"/>
          </a:p>
          <a:p>
            <a:pPr marL="457200" indent="-457200">
              <a:buAutoNum type="arabicPeriod"/>
            </a:pPr>
            <a:r>
              <a:rPr kumimoji="1" lang="zh-CN" altLang="en-US" dirty="0"/>
              <a:t>功能限制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57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方案类型：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</a:t>
            </a:r>
          </a:p>
          <a:p>
            <a:r>
              <a:rPr kumimoji="1" lang="en-US" altLang="zh-CN" dirty="0"/>
              <a:t>Java Hook</a:t>
            </a:r>
          </a:p>
          <a:p>
            <a:r>
              <a:rPr kumimoji="1" lang="en-US" altLang="zh-CN" dirty="0"/>
              <a:t>Java </a:t>
            </a:r>
            <a:r>
              <a:rPr kumimoji="1" lang="en-US" altLang="zh-CN" dirty="0" err="1"/>
              <a:t>multidex</a:t>
            </a:r>
            <a:endParaRPr kumimoji="1" lang="en-US" altLang="zh-CN" dirty="0"/>
          </a:p>
          <a:p>
            <a:r>
              <a:rPr kumimoji="1" lang="en-US" altLang="zh-CN" dirty="0" err="1"/>
              <a:t>Dex</a:t>
            </a:r>
            <a:r>
              <a:rPr kumimoji="1" lang="en-US" altLang="zh-CN" dirty="0"/>
              <a:t> </a:t>
            </a:r>
            <a:r>
              <a:rPr kumimoji="1" lang="zh-CN" altLang="en-US" dirty="0"/>
              <a:t>替换</a:t>
            </a:r>
            <a:endParaRPr kumimoji="1" lang="en-US" altLang="zh-CN" dirty="0"/>
          </a:p>
          <a:p>
            <a:r>
              <a:rPr kumimoji="1" lang="zh-CN" altLang="en-US" dirty="0"/>
              <a:t>混合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42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DexMutil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patch.dex</a:t>
            </a:r>
            <a:r>
              <a:rPr kumimoji="1" lang="zh-CN" altLang="en-US" dirty="0"/>
              <a:t>首先加载。</a:t>
            </a:r>
            <a:r>
              <a:rPr kumimoji="1" lang="en-US" altLang="zh-CN" dirty="0"/>
              <a:t>(QQ)</a:t>
            </a:r>
          </a:p>
          <a:p>
            <a:r>
              <a:rPr kumimoji="1" lang="zh-CN" altLang="en-US" dirty="0"/>
              <a:t>将差量</a:t>
            </a:r>
            <a:r>
              <a:rPr kumimoji="1" lang="en-US" altLang="zh-CN" dirty="0"/>
              <a:t>patch.dex</a:t>
            </a:r>
            <a:r>
              <a:rPr kumimoji="1" lang="zh-CN" altLang="en-US" dirty="0"/>
              <a:t>与</a:t>
            </a:r>
            <a:r>
              <a:rPr kumimoji="1" lang="en-US" altLang="zh-CN" dirty="0"/>
              <a:t>classes.dex</a:t>
            </a:r>
            <a:r>
              <a:rPr kumimoji="1" lang="zh-CN" altLang="en-US" dirty="0"/>
              <a:t>本地合并。</a:t>
            </a:r>
            <a:r>
              <a:rPr kumimoji="1" lang="en-US" altLang="zh-CN" dirty="0"/>
              <a:t>(Tinker)</a:t>
            </a:r>
          </a:p>
          <a:p>
            <a:r>
              <a:rPr kumimoji="1" lang="zh-CN" altLang="en-US" dirty="0"/>
              <a:t>将全量</a:t>
            </a:r>
            <a:r>
              <a:rPr kumimoji="1" lang="en-US" altLang="zh-CN" dirty="0"/>
              <a:t>patch.dex</a:t>
            </a:r>
            <a:r>
              <a:rPr kumimoji="1" lang="zh-CN" altLang="en-US" dirty="0"/>
              <a:t>首先加载。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sophix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05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CE40-785B-C84A-9B05-86329214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JavaHook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24B3F-B74D-CF41-A4E5-56F8F36A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编译时对每一个函数插装，运行时检查是否有更新。</a:t>
            </a:r>
            <a:r>
              <a:rPr kumimoji="1" lang="en-US" altLang="zh-CN" dirty="0"/>
              <a:t> (Robust)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41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E55E0-A797-7745-BC1F-1E26CCB8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75AD0-5B46-224D-B351-941EEC6C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层进行方法的结构体信息替换。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AndFix,Dexpsed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层整体替换</a:t>
            </a:r>
            <a:r>
              <a:rPr kumimoji="1" lang="en-US" altLang="zh-CN" dirty="0" err="1"/>
              <a:t>ArtMethod</a:t>
            </a:r>
            <a:r>
              <a:rPr kumimoji="1" lang="zh-CN" altLang="en-US" dirty="0"/>
              <a:t> 。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Sophix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03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0E75A-4081-A347-B19D-F22AE17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4114800" cy="104367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C4D5A8-5BB6-A04B-86EB-30BAD2C046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6104"/>
            <a:ext cx="4734910" cy="22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6A0696-745D-614F-9103-FAB7EEEF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8479"/>
            <a:ext cx="5166270" cy="34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9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93</TotalTime>
  <Words>132</Words>
  <Application>Microsoft Macintosh PowerPoint</Application>
  <PresentationFormat>全屏显示(4:3)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清晰</vt:lpstr>
      <vt:lpstr>安卓热更新技术</vt:lpstr>
      <vt:lpstr>方案类型：</vt:lpstr>
      <vt:lpstr>基于DexMutil</vt:lpstr>
      <vt:lpstr>JavaHook</vt:lpstr>
      <vt:lpstr>Native hook</vt:lpstr>
      <vt:lpstr>PowerPoint 演示文稿</vt:lpstr>
    </vt:vector>
  </TitlesOfParts>
  <Company>cvvc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安卓热更新技术</dc:title>
  <dc:creator>vc  cvc</dc:creator>
  <cp:lastModifiedBy>Microsoft Office User</cp:lastModifiedBy>
  <cp:revision>19</cp:revision>
  <dcterms:created xsi:type="dcterms:W3CDTF">2021-03-14T14:14:34Z</dcterms:created>
  <dcterms:modified xsi:type="dcterms:W3CDTF">2021-03-15T02:37:08Z</dcterms:modified>
</cp:coreProperties>
</file>