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5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6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5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8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31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4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7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4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3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FC82-0F57-834D-AC6F-6624331CC068}" type="datetimeFigureOut">
              <a:rPr kumimoji="1" lang="zh-CN" altLang="en-US" smtClean="0"/>
              <a:t>21/3/28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0B11-858F-5A4F-B8D0-0B98999D08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4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5586" y="429171"/>
            <a:ext cx="2014483" cy="411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onAttach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5586" y="1177157"/>
            <a:ext cx="2014483" cy="411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nCreate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5586" y="1905872"/>
            <a:ext cx="2014483" cy="411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nResume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76437" y="3316760"/>
            <a:ext cx="2014483" cy="411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nMeasure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67699" y="2628461"/>
            <a:ext cx="2822158" cy="411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ViewRoot.requestLayout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69034" y="1976846"/>
            <a:ext cx="30408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/>
              <a:t>3</a:t>
            </a:r>
            <a:r>
              <a:rPr kumimoji="1" lang="en-US" altLang="zh-CN" sz="1500" dirty="0" smtClean="0"/>
              <a:t>. </a:t>
            </a:r>
            <a:r>
              <a:rPr kumimoji="1" lang="zh-CN" altLang="en-US" sz="1500" dirty="0" smtClean="0"/>
              <a:t>将</a:t>
            </a:r>
            <a:r>
              <a:rPr kumimoji="1" lang="en-US" altLang="zh-CN" sz="1500" dirty="0" err="1" smtClean="0"/>
              <a:t>DocorView</a:t>
            </a:r>
            <a:r>
              <a:rPr kumimoji="1" lang="zh-CN" altLang="en-US" sz="1500" dirty="0" smtClean="0"/>
              <a:t>添加到</a:t>
            </a:r>
            <a:r>
              <a:rPr kumimoji="1" lang="en-US" altLang="zh-CN" sz="1500" dirty="0" smtClean="0"/>
              <a:t>Window</a:t>
            </a:r>
            <a:r>
              <a:rPr kumimoji="1" lang="zh-CN" altLang="en-US" sz="1500" dirty="0" smtClean="0"/>
              <a:t>窗口</a:t>
            </a:r>
            <a:endParaRPr kumimoji="1" lang="zh-CN" altLang="en-US" sz="15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21434" y="616606"/>
            <a:ext cx="2255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 smtClean="0"/>
              <a:t>1.</a:t>
            </a:r>
            <a:r>
              <a:rPr kumimoji="1" lang="zh-CN" altLang="en-US" sz="1500" dirty="0" smtClean="0"/>
              <a:t>创建</a:t>
            </a:r>
            <a:r>
              <a:rPr kumimoji="1" lang="en-US" altLang="zh-CN" sz="1500" dirty="0" err="1" smtClean="0"/>
              <a:t>PhoneWindow</a:t>
            </a:r>
            <a:r>
              <a:rPr kumimoji="1" lang="zh-CN" altLang="en-US" sz="1500" dirty="0" smtClean="0"/>
              <a:t>对象</a:t>
            </a:r>
            <a:endParaRPr kumimoji="1" lang="zh-CN" altLang="en-US" sz="15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369034" y="1265649"/>
            <a:ext cx="3207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500" dirty="0"/>
              <a:t>2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根据</a:t>
            </a:r>
            <a:r>
              <a:rPr kumimoji="1" lang="en-US" altLang="zh-CN" sz="1500" dirty="0" err="1" smtClean="0"/>
              <a:t>setContentView</a:t>
            </a:r>
            <a:r>
              <a:rPr kumimoji="1" lang="zh-CN" altLang="en-US" sz="1500" dirty="0" smtClean="0"/>
              <a:t>创建</a:t>
            </a:r>
            <a:r>
              <a:rPr kumimoji="1" lang="en-US" altLang="zh-CN" sz="1500" dirty="0" err="1" smtClean="0"/>
              <a:t>DocorView</a:t>
            </a:r>
            <a:endParaRPr kumimoji="1" lang="zh-CN" altLang="en-US" sz="15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21434" y="2640628"/>
            <a:ext cx="30759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 smtClean="0"/>
              <a:t>4. </a:t>
            </a:r>
            <a:r>
              <a:rPr kumimoji="1" lang="zh-CN" altLang="en-US" sz="1500" dirty="0" smtClean="0"/>
              <a:t>触发绘制流程</a:t>
            </a:r>
            <a:r>
              <a:rPr kumimoji="1" lang="en-US" altLang="zh-CN" sz="1500" dirty="0" smtClean="0"/>
              <a:t>(</a:t>
            </a:r>
            <a:r>
              <a:rPr kumimoji="1" lang="zh-CN" altLang="en-US" sz="1500" dirty="0" smtClean="0"/>
              <a:t>根节点开始遍历</a:t>
            </a:r>
            <a:r>
              <a:rPr kumimoji="1" lang="en-US" altLang="zh-CN" sz="1500" dirty="0" smtClean="0"/>
              <a:t>)</a:t>
            </a:r>
            <a:endParaRPr kumimoji="1" lang="zh-CN" altLang="en-US" sz="1500" dirty="0"/>
          </a:p>
        </p:txBody>
      </p:sp>
      <p:sp>
        <p:nvSpPr>
          <p:cNvPr id="16" name="矩形 15"/>
          <p:cNvSpPr/>
          <p:nvPr/>
        </p:nvSpPr>
        <p:spPr>
          <a:xfrm>
            <a:off x="3163737" y="4158073"/>
            <a:ext cx="2014483" cy="411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nLayout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63737" y="4999386"/>
            <a:ext cx="2014483" cy="411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nDraw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00625" y="3388652"/>
            <a:ext cx="34377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/>
              <a:t>5</a:t>
            </a:r>
            <a:r>
              <a:rPr kumimoji="1" lang="en-US" altLang="zh-CN" sz="1500" dirty="0" smtClean="0"/>
              <a:t>. </a:t>
            </a:r>
            <a:r>
              <a:rPr kumimoji="1" lang="zh-CN" altLang="en-US" sz="1500" dirty="0" smtClean="0"/>
              <a:t>自上而下测量每个</a:t>
            </a:r>
            <a:r>
              <a:rPr kumimoji="1" lang="en-US" altLang="zh-CN" sz="1500" dirty="0" smtClean="0"/>
              <a:t>View</a:t>
            </a:r>
            <a:r>
              <a:rPr kumimoji="1" lang="zh-CN" altLang="en-US" sz="1500" dirty="0" smtClean="0"/>
              <a:t>的大小和规格</a:t>
            </a:r>
            <a:endParaRPr kumimoji="1" lang="zh-CN" altLang="en-US" sz="15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9034" y="4246565"/>
            <a:ext cx="30864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500" dirty="0" smtClean="0"/>
              <a:t>6</a:t>
            </a:r>
            <a:r>
              <a:rPr kumimoji="1" lang="en-US" altLang="zh-CN" sz="1500" dirty="0" smtClean="0"/>
              <a:t>. </a:t>
            </a:r>
            <a:r>
              <a:rPr kumimoji="1" lang="zh-CN" altLang="en-US" sz="1500" dirty="0" smtClean="0"/>
              <a:t>设置位置 </a:t>
            </a:r>
            <a:r>
              <a:rPr kumimoji="1" lang="en-US" altLang="zh-CN" sz="1500" dirty="0" smtClean="0"/>
              <a:t>(</a:t>
            </a:r>
            <a:r>
              <a:rPr kumimoji="1" lang="zh-CN" altLang="en-US" sz="1500" dirty="0" smtClean="0"/>
              <a:t>长宽上面计算完毕了</a:t>
            </a:r>
            <a:r>
              <a:rPr kumimoji="1" lang="en-US" altLang="zh-CN" sz="1500" dirty="0" smtClean="0"/>
              <a:t>)</a:t>
            </a:r>
            <a:endParaRPr kumimoji="1" lang="zh-CN" altLang="en-US" sz="15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430129" y="5040231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500" dirty="0"/>
              <a:t>7</a:t>
            </a:r>
            <a:r>
              <a:rPr kumimoji="1" lang="en-US" altLang="zh-CN" sz="1500" dirty="0" smtClean="0"/>
              <a:t>. </a:t>
            </a:r>
            <a:r>
              <a:rPr kumimoji="1" lang="zh-CN" altLang="en-US" sz="1500" dirty="0" smtClean="0"/>
              <a:t>绘制到画布上</a:t>
            </a:r>
            <a:endParaRPr kumimoji="1" lang="zh-CN" altLang="en-US" sz="1500" dirty="0"/>
          </a:p>
        </p:txBody>
      </p:sp>
      <p:cxnSp>
        <p:nvCxnSpPr>
          <p:cNvPr id="25" name="肘形连接符 24"/>
          <p:cNvCxnSpPr>
            <a:stCxn id="17" idx="1"/>
          </p:cNvCxnSpPr>
          <p:nvPr/>
        </p:nvCxnSpPr>
        <p:spPr>
          <a:xfrm rot="10800000" flipH="1">
            <a:off x="3163737" y="5040231"/>
            <a:ext cx="239454" cy="164984"/>
          </a:xfrm>
          <a:prstGeom prst="bentConnector3">
            <a:avLst>
              <a:gd name="adj1" fmla="val -296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17802" y="471242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postInvalidate</a:t>
            </a:r>
            <a:endParaRPr kumimoji="1" lang="zh-CN" altLang="en-US" sz="1400" dirty="0"/>
          </a:p>
        </p:txBody>
      </p:sp>
      <p:cxnSp>
        <p:nvCxnSpPr>
          <p:cNvPr id="33" name="肘形连接符 32"/>
          <p:cNvCxnSpPr>
            <a:stCxn id="17" idx="1"/>
            <a:endCxn id="7" idx="1"/>
          </p:cNvCxnSpPr>
          <p:nvPr/>
        </p:nvCxnSpPr>
        <p:spPr>
          <a:xfrm rot="10800000" flipH="1">
            <a:off x="3163737" y="3522589"/>
            <a:ext cx="12700" cy="1682626"/>
          </a:xfrm>
          <a:prstGeom prst="bentConnector3">
            <a:avLst>
              <a:gd name="adj1" fmla="val -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40271" y="3602266"/>
            <a:ext cx="123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requestLayout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48620" y="6482418"/>
            <a:ext cx="4301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onTouchEvent</a:t>
            </a:r>
            <a:r>
              <a:rPr kumimoji="1" lang="zh-CN" altLang="zh-CN" sz="1200" dirty="0" smtClean="0"/>
              <a:t>、</a:t>
            </a:r>
            <a:r>
              <a:rPr kumimoji="1" lang="en-US" altLang="zh-CN" sz="1200" dirty="0" err="1" smtClean="0"/>
              <a:t>onInterceptTouchetEvent</a:t>
            </a:r>
            <a:r>
              <a:rPr kumimoji="1" lang="zh-CN" altLang="zh-CN" sz="1200" dirty="0" smtClean="0"/>
              <a:t>、</a:t>
            </a:r>
            <a:r>
              <a:rPr kumimoji="1" lang="en-US" altLang="zh-CN" sz="1200" dirty="0" err="1" smtClean="0"/>
              <a:t>dispatchTouchEvent</a:t>
            </a:r>
            <a:r>
              <a:rPr kumimoji="1" lang="en-US" altLang="zh-CN" sz="1200" dirty="0" smtClean="0"/>
              <a:t>.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5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</Words>
  <Application>Microsoft Macintosh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cvvc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  cvc</dc:creator>
  <cp:lastModifiedBy>vc  cvc</cp:lastModifiedBy>
  <cp:revision>5</cp:revision>
  <dcterms:created xsi:type="dcterms:W3CDTF">2021-03-28T11:02:40Z</dcterms:created>
  <dcterms:modified xsi:type="dcterms:W3CDTF">2021-03-28T12:43:07Z</dcterms:modified>
</cp:coreProperties>
</file>