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9"/>
  </p:notes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3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25341-B171-D547-BCBA-6B4A6B22983C}" type="datetimeFigureOut">
              <a:rPr kumimoji="1" lang="zh-CN" altLang="en-US" smtClean="0"/>
              <a:t>2021/3/16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96976-D0D5-6F4E-B4A6-D6F2849613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302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参考： 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tech.meituan.com</a:t>
            </a:r>
            <a:r>
              <a:rPr kumimoji="1" lang="en-US" altLang="zh-CN" dirty="0"/>
              <a:t>/2017/10/12/android-</a:t>
            </a:r>
            <a:r>
              <a:rPr kumimoji="1" lang="en-US" altLang="zh-CN" dirty="0" err="1"/>
              <a:t>hydra.html</a:t>
            </a:r>
            <a:endParaRPr kumimoji="1" lang="en-US" altLang="zh-CN" dirty="0"/>
          </a:p>
          <a:p>
            <a:r>
              <a:rPr lang="en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Atlas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阿里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Replugin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(360)</a:t>
            </a:r>
            <a:r>
              <a:rPr lang="zh-CN" altLang="e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VirtualAPK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滴滴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96976-D0D5-6F4E-B4A6-D6F2849613C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82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参考： </a:t>
            </a:r>
            <a:r>
              <a:rPr kumimoji="1" lang="en" altLang="zh-CN" dirty="0"/>
              <a:t>https://</a:t>
            </a:r>
            <a:r>
              <a:rPr kumimoji="1" lang="en" altLang="zh-CN" dirty="0" err="1"/>
              <a:t>blog.csdn.net</a:t>
            </a:r>
            <a:r>
              <a:rPr kumimoji="1" lang="en" altLang="zh-CN" dirty="0"/>
              <a:t>/</a:t>
            </a:r>
            <a:r>
              <a:rPr kumimoji="1" lang="en" altLang="zh-CN" dirty="0" err="1"/>
              <a:t>gdutxiaoxu</a:t>
            </a:r>
            <a:r>
              <a:rPr kumimoji="1" lang="en" altLang="zh-CN" dirty="0"/>
              <a:t>/article/details/81459830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6976-D0D5-6F4E-B4A6-D6F2849613C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793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March 16,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March 16,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March 16,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March 16,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March 16,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March 16,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March 16,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March 16,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March 16,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March 16,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March 16,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March 16,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安卓</a:t>
            </a:r>
            <a:r>
              <a:rPr kumimoji="1" lang="en-US" altLang="zh-CN" dirty="0"/>
              <a:t>Hook</a:t>
            </a:r>
            <a:r>
              <a:rPr kumimoji="1" lang="zh-CN" altLang="en-US" dirty="0"/>
              <a:t>技术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0828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基础：</a:t>
            </a:r>
            <a:endParaRPr kumimoji="1" lang="en-US" altLang="zh-CN" dirty="0"/>
          </a:p>
          <a:p>
            <a:pPr marL="457200" indent="-457200">
              <a:buAutoNum type="arabicPeriod"/>
            </a:pPr>
            <a:r>
              <a:rPr kumimoji="1" lang="zh-CN" altLang="en-US" dirty="0"/>
              <a:t>反射</a:t>
            </a:r>
            <a:endParaRPr kumimoji="1" lang="en-US" altLang="zh-CN" dirty="0"/>
          </a:p>
          <a:p>
            <a:pPr marL="457200" indent="-457200">
              <a:buAutoNum type="arabicPeriod"/>
            </a:pPr>
            <a:r>
              <a:rPr kumimoji="1" lang="zh-CN" altLang="en-US" dirty="0"/>
              <a:t>代理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557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FD37B-42FE-984F-AF64-4C0E9695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DB35E-B40E-7049-AC31-EACEA5832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寻找 </a:t>
            </a:r>
            <a:r>
              <a:rPr lang="en" altLang="zh-CN" dirty="0"/>
              <a:t>Hook </a:t>
            </a:r>
            <a:r>
              <a:rPr lang="zh-CN" altLang="en-US" dirty="0"/>
              <a:t>点，原则是尽量静态变量或者单例对象，尽量 </a:t>
            </a:r>
            <a:r>
              <a:rPr lang="en" altLang="zh-CN" dirty="0"/>
              <a:t>Hook public </a:t>
            </a:r>
            <a:r>
              <a:rPr lang="zh-CN" altLang="en-US" dirty="0"/>
              <a:t>的对象和方法。</a:t>
            </a:r>
          </a:p>
          <a:p>
            <a:r>
              <a:rPr lang="zh-CN" altLang="en-US" dirty="0"/>
              <a:t>选择合适的代理方式，如果是接口可以用动态代理。</a:t>
            </a:r>
          </a:p>
          <a:p>
            <a:r>
              <a:rPr lang="zh-CN" altLang="en-US" dirty="0"/>
              <a:t>偷梁换柱</a:t>
            </a:r>
            <a:r>
              <a:rPr lang="en-US" altLang="zh-CN" dirty="0"/>
              <a:t>——</a:t>
            </a:r>
            <a:r>
              <a:rPr lang="zh-CN" altLang="en-US" dirty="0"/>
              <a:t>用代理对象替换原始对象。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74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90459-63C0-9544-A0A4-466059A4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Hook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onClick</a:t>
            </a:r>
            <a:r>
              <a:rPr kumimoji="1" lang="en-US" altLang="zh-CN" dirty="0"/>
              <a:t>(</a:t>
            </a:r>
            <a:r>
              <a:rPr kumimoji="1" lang="zh-CN" altLang="en-US" dirty="0"/>
              <a:t>偷梁换柱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1CDA22-63EA-054B-9689-879E322E4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" altLang="zh-CN" dirty="0"/>
              <a:t>public static void </a:t>
            </a:r>
            <a:r>
              <a:rPr kumimoji="1" lang="en" altLang="zh-CN" dirty="0" err="1"/>
              <a:t>hookOnClickListener</a:t>
            </a:r>
            <a:r>
              <a:rPr kumimoji="1" lang="en" altLang="zh-CN" dirty="0"/>
              <a:t>(View view) throws Exception {</a:t>
            </a:r>
          </a:p>
          <a:p>
            <a:r>
              <a:rPr kumimoji="1" lang="en" altLang="zh-CN" dirty="0"/>
              <a:t>    // </a:t>
            </a:r>
            <a:r>
              <a:rPr kumimoji="1" lang="zh-CN" altLang="en-US" dirty="0"/>
              <a:t>第一步：反射得到 </a:t>
            </a:r>
            <a:r>
              <a:rPr kumimoji="1" lang="en" altLang="zh-CN" dirty="0" err="1"/>
              <a:t>ListenerInfo</a:t>
            </a:r>
            <a:r>
              <a:rPr kumimoji="1" lang="en" altLang="zh-CN" dirty="0"/>
              <a:t> </a:t>
            </a:r>
            <a:r>
              <a:rPr kumimoji="1" lang="zh-CN" altLang="en-US" dirty="0"/>
              <a:t>对象</a:t>
            </a:r>
          </a:p>
          <a:p>
            <a:r>
              <a:rPr kumimoji="1" lang="zh-CN" altLang="en-US" dirty="0"/>
              <a:t>    </a:t>
            </a:r>
            <a:r>
              <a:rPr kumimoji="1" lang="en" altLang="zh-CN" dirty="0"/>
              <a:t>Method </a:t>
            </a:r>
            <a:r>
              <a:rPr kumimoji="1" lang="en" altLang="zh-CN" dirty="0" err="1"/>
              <a:t>getListenerInfo</a:t>
            </a:r>
            <a:r>
              <a:rPr kumimoji="1" lang="en" altLang="zh-CN" dirty="0"/>
              <a:t> = </a:t>
            </a:r>
            <a:r>
              <a:rPr kumimoji="1" lang="en" altLang="zh-CN" dirty="0" err="1"/>
              <a:t>View.class.getDeclaredMethod</a:t>
            </a:r>
            <a:r>
              <a:rPr kumimoji="1" lang="en" altLang="zh-CN" dirty="0"/>
              <a:t>("</a:t>
            </a:r>
            <a:r>
              <a:rPr kumimoji="1" lang="en" altLang="zh-CN" dirty="0" err="1"/>
              <a:t>getListenerInfo</a:t>
            </a:r>
            <a:r>
              <a:rPr kumimoji="1" lang="en" altLang="zh-CN" dirty="0"/>
              <a:t>");</a:t>
            </a:r>
          </a:p>
          <a:p>
            <a:r>
              <a:rPr kumimoji="1" lang="en" altLang="zh-CN" dirty="0"/>
              <a:t>    </a:t>
            </a:r>
            <a:r>
              <a:rPr kumimoji="1" lang="en" altLang="zh-CN" dirty="0" err="1"/>
              <a:t>getListenerInfo.setAccessible</a:t>
            </a:r>
            <a:r>
              <a:rPr kumimoji="1" lang="en" altLang="zh-CN" dirty="0"/>
              <a:t>(true);</a:t>
            </a:r>
          </a:p>
          <a:p>
            <a:r>
              <a:rPr kumimoji="1" lang="en" altLang="zh-CN" dirty="0"/>
              <a:t>    Object </a:t>
            </a:r>
            <a:r>
              <a:rPr kumimoji="1" lang="en" altLang="zh-CN" dirty="0" err="1"/>
              <a:t>listenerInfo</a:t>
            </a:r>
            <a:r>
              <a:rPr kumimoji="1" lang="en" altLang="zh-CN" dirty="0"/>
              <a:t> = </a:t>
            </a:r>
            <a:r>
              <a:rPr kumimoji="1" lang="en" altLang="zh-CN" dirty="0" err="1"/>
              <a:t>getListenerInfo.invoke</a:t>
            </a:r>
            <a:r>
              <a:rPr kumimoji="1" lang="en" altLang="zh-CN" dirty="0"/>
              <a:t>(view);</a:t>
            </a:r>
          </a:p>
          <a:p>
            <a:r>
              <a:rPr kumimoji="1" lang="en" altLang="zh-CN" dirty="0"/>
              <a:t>    // </a:t>
            </a:r>
            <a:r>
              <a:rPr kumimoji="1" lang="zh-CN" altLang="en-US" dirty="0"/>
              <a:t>第二步：得到原始的 </a:t>
            </a:r>
            <a:r>
              <a:rPr kumimoji="1" lang="en" altLang="zh-CN" dirty="0" err="1"/>
              <a:t>OnClickListener</a:t>
            </a:r>
            <a:r>
              <a:rPr kumimoji="1" lang="zh-CN" altLang="en-US" dirty="0"/>
              <a:t>事件方法</a:t>
            </a:r>
          </a:p>
          <a:p>
            <a:r>
              <a:rPr kumimoji="1" lang="zh-CN" altLang="en-US" dirty="0"/>
              <a:t>    </a:t>
            </a:r>
            <a:r>
              <a:rPr kumimoji="1" lang="en" altLang="zh-CN" dirty="0"/>
              <a:t>Class&lt;?&gt; </a:t>
            </a:r>
            <a:r>
              <a:rPr kumimoji="1" lang="en" altLang="zh-CN" dirty="0" err="1"/>
              <a:t>listenerInfoClz</a:t>
            </a:r>
            <a:r>
              <a:rPr kumimoji="1" lang="en" altLang="zh-CN" dirty="0"/>
              <a:t> = </a:t>
            </a:r>
            <a:r>
              <a:rPr kumimoji="1" lang="en" altLang="zh-CN" dirty="0" err="1"/>
              <a:t>Class.forName</a:t>
            </a:r>
            <a:r>
              <a:rPr kumimoji="1" lang="en" altLang="zh-CN" dirty="0"/>
              <a:t>("</a:t>
            </a:r>
            <a:r>
              <a:rPr kumimoji="1" lang="en" altLang="zh-CN" dirty="0" err="1"/>
              <a:t>android.view.View$ListenerInfo</a:t>
            </a:r>
            <a:r>
              <a:rPr kumimoji="1" lang="en" altLang="zh-CN" dirty="0"/>
              <a:t>");</a:t>
            </a:r>
          </a:p>
          <a:p>
            <a:r>
              <a:rPr kumimoji="1" lang="en" altLang="zh-CN" dirty="0"/>
              <a:t>    Field </a:t>
            </a:r>
            <a:r>
              <a:rPr kumimoji="1" lang="en" altLang="zh-CN" dirty="0" err="1"/>
              <a:t>mOnClickListener</a:t>
            </a:r>
            <a:r>
              <a:rPr kumimoji="1" lang="en" altLang="zh-CN" dirty="0"/>
              <a:t> = </a:t>
            </a:r>
            <a:r>
              <a:rPr kumimoji="1" lang="en" altLang="zh-CN" dirty="0" err="1"/>
              <a:t>listenerInfoClz.getDeclaredField</a:t>
            </a:r>
            <a:r>
              <a:rPr kumimoji="1" lang="en" altLang="zh-CN" dirty="0"/>
              <a:t>("</a:t>
            </a:r>
            <a:r>
              <a:rPr kumimoji="1" lang="en" altLang="zh-CN" dirty="0" err="1"/>
              <a:t>mOnClickListener</a:t>
            </a:r>
            <a:r>
              <a:rPr kumimoji="1" lang="en" altLang="zh-CN" dirty="0"/>
              <a:t>");</a:t>
            </a:r>
          </a:p>
          <a:p>
            <a:r>
              <a:rPr kumimoji="1" lang="en" altLang="zh-CN" dirty="0"/>
              <a:t>    </a:t>
            </a:r>
            <a:r>
              <a:rPr kumimoji="1" lang="en" altLang="zh-CN" dirty="0" err="1"/>
              <a:t>mOnClickListener.setAccessible</a:t>
            </a:r>
            <a:r>
              <a:rPr kumimoji="1" lang="en" altLang="zh-CN" dirty="0"/>
              <a:t>(true);</a:t>
            </a:r>
          </a:p>
          <a:p>
            <a:r>
              <a:rPr kumimoji="1" lang="en" altLang="zh-CN" dirty="0"/>
              <a:t>    </a:t>
            </a:r>
            <a:r>
              <a:rPr kumimoji="1" lang="en" altLang="zh-CN" dirty="0" err="1"/>
              <a:t>View.OnClickListener</a:t>
            </a:r>
            <a:r>
              <a:rPr kumimoji="1" lang="en" altLang="zh-CN" dirty="0"/>
              <a:t> </a:t>
            </a:r>
            <a:r>
              <a:rPr kumimoji="1" lang="en" altLang="zh-CN" dirty="0" err="1"/>
              <a:t>originOnClickListener</a:t>
            </a:r>
            <a:r>
              <a:rPr kumimoji="1" lang="en" altLang="zh-CN" dirty="0"/>
              <a:t> = (</a:t>
            </a:r>
            <a:r>
              <a:rPr kumimoji="1" lang="en" altLang="zh-CN" dirty="0" err="1"/>
              <a:t>View.OnClickListener</a:t>
            </a:r>
            <a:r>
              <a:rPr kumimoji="1" lang="en" altLang="zh-CN" dirty="0"/>
              <a:t>) </a:t>
            </a:r>
            <a:r>
              <a:rPr kumimoji="1" lang="en" altLang="zh-CN" dirty="0" err="1"/>
              <a:t>mOnClickListener.get</a:t>
            </a:r>
            <a:r>
              <a:rPr kumimoji="1" lang="en" altLang="zh-CN" dirty="0"/>
              <a:t>(</a:t>
            </a:r>
            <a:r>
              <a:rPr kumimoji="1" lang="en" altLang="zh-CN" dirty="0" err="1"/>
              <a:t>listenerInfo</a:t>
            </a:r>
            <a:r>
              <a:rPr kumimoji="1" lang="en" altLang="zh-CN" dirty="0"/>
              <a:t>);</a:t>
            </a:r>
          </a:p>
          <a:p>
            <a:r>
              <a:rPr kumimoji="1" lang="en" altLang="zh-CN" dirty="0"/>
              <a:t>    // </a:t>
            </a:r>
            <a:r>
              <a:rPr kumimoji="1" lang="zh-CN" altLang="en-US" dirty="0"/>
              <a:t>第三步：用 </a:t>
            </a:r>
            <a:r>
              <a:rPr kumimoji="1" lang="en" altLang="zh-CN" dirty="0"/>
              <a:t>Hook</a:t>
            </a:r>
            <a:r>
              <a:rPr kumimoji="1" lang="zh-CN" altLang="en-US" dirty="0"/>
              <a:t>代理类 替换原始的 </a:t>
            </a:r>
            <a:r>
              <a:rPr kumimoji="1" lang="en" altLang="zh-CN" dirty="0" err="1"/>
              <a:t>OnClickListener</a:t>
            </a:r>
            <a:endParaRPr kumimoji="1" lang="en" altLang="zh-CN" dirty="0"/>
          </a:p>
          <a:p>
            <a:r>
              <a:rPr kumimoji="1" lang="en" altLang="zh-CN" dirty="0"/>
              <a:t>    </a:t>
            </a:r>
            <a:r>
              <a:rPr kumimoji="1" lang="en" altLang="zh-CN" dirty="0" err="1"/>
              <a:t>View.OnClickListener</a:t>
            </a:r>
            <a:r>
              <a:rPr kumimoji="1" lang="en" altLang="zh-CN" dirty="0"/>
              <a:t> </a:t>
            </a:r>
            <a:r>
              <a:rPr kumimoji="1" lang="en" altLang="zh-CN" dirty="0" err="1"/>
              <a:t>hookedOnClickListener</a:t>
            </a:r>
            <a:r>
              <a:rPr kumimoji="1" lang="en" altLang="zh-CN" dirty="0"/>
              <a:t> = new </a:t>
            </a:r>
            <a:r>
              <a:rPr kumimoji="1" lang="en" altLang="zh-CN" dirty="0" err="1"/>
              <a:t>HookedClickListenerProxy</a:t>
            </a:r>
            <a:r>
              <a:rPr kumimoji="1" lang="en" altLang="zh-CN" dirty="0"/>
              <a:t>(</a:t>
            </a:r>
            <a:r>
              <a:rPr kumimoji="1" lang="en" altLang="zh-CN" dirty="0" err="1"/>
              <a:t>originOnClickListener</a:t>
            </a:r>
            <a:r>
              <a:rPr kumimoji="1" lang="en" altLang="zh-CN" dirty="0"/>
              <a:t>);</a:t>
            </a:r>
          </a:p>
          <a:p>
            <a:r>
              <a:rPr kumimoji="1" lang="en" altLang="zh-CN" dirty="0"/>
              <a:t>    </a:t>
            </a:r>
            <a:r>
              <a:rPr kumimoji="1" lang="en" altLang="zh-CN" dirty="0" err="1"/>
              <a:t>mOnClickListener.set</a:t>
            </a:r>
            <a:r>
              <a:rPr kumimoji="1" lang="en" altLang="zh-CN" dirty="0"/>
              <a:t>(</a:t>
            </a:r>
            <a:r>
              <a:rPr kumimoji="1" lang="en" altLang="zh-CN" dirty="0" err="1"/>
              <a:t>listenerInfo</a:t>
            </a:r>
            <a:r>
              <a:rPr kumimoji="1" lang="en" altLang="zh-CN" dirty="0"/>
              <a:t>, </a:t>
            </a:r>
            <a:r>
              <a:rPr kumimoji="1" lang="en" altLang="zh-CN" dirty="0" err="1"/>
              <a:t>hookedOnClickListener</a:t>
            </a:r>
            <a:r>
              <a:rPr kumimoji="1" lang="en" altLang="zh-CN" dirty="0"/>
              <a:t>);</a:t>
            </a:r>
          </a:p>
          <a:p>
            <a:r>
              <a:rPr kumimoji="1" lang="en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46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47C8C-3DA6-234B-AF7F-919DE997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Hook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notification(</a:t>
            </a:r>
            <a:r>
              <a:rPr kumimoji="1" lang="zh-CN" altLang="en-US" dirty="0"/>
              <a:t>动态代理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331B2-8DF0-4547-8955-D788848CE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" altLang="zh-CN" dirty="0"/>
              <a:t>public static void </a:t>
            </a:r>
            <a:r>
              <a:rPr lang="en" altLang="zh-CN" dirty="0" err="1"/>
              <a:t>hookNotificationManager</a:t>
            </a:r>
            <a:r>
              <a:rPr lang="en" altLang="zh-CN" dirty="0"/>
              <a:t>(final Context context) throws Exception {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dirty="0" err="1"/>
              <a:t>NotificationManager</a:t>
            </a:r>
            <a:r>
              <a:rPr lang="en" altLang="zh-CN" dirty="0"/>
              <a:t> </a:t>
            </a:r>
            <a:r>
              <a:rPr lang="en" altLang="zh-CN" dirty="0" err="1"/>
              <a:t>notificationManager</a:t>
            </a:r>
            <a:r>
              <a:rPr lang="en" altLang="zh-CN" dirty="0"/>
              <a:t> = (</a:t>
            </a:r>
            <a:r>
              <a:rPr lang="en" altLang="zh-CN" dirty="0" err="1"/>
              <a:t>NotificationManager</a:t>
            </a:r>
            <a:r>
              <a:rPr lang="en" altLang="zh-CN" dirty="0"/>
              <a:t>) </a:t>
            </a:r>
            <a:r>
              <a:rPr lang="en" altLang="zh-CN" dirty="0" err="1"/>
              <a:t>context.getSystemService</a:t>
            </a:r>
            <a:r>
              <a:rPr lang="en" altLang="zh-CN" dirty="0"/>
              <a:t>(</a:t>
            </a:r>
            <a:r>
              <a:rPr lang="en" altLang="zh-CN" dirty="0" err="1"/>
              <a:t>Context.</a:t>
            </a:r>
            <a:r>
              <a:rPr lang="en" altLang="zh-CN" i="1" dirty="0" err="1"/>
              <a:t>NOTIFICATION_SERVICE</a:t>
            </a:r>
            <a:r>
              <a:rPr lang="en" altLang="zh-CN" dirty="0"/>
              <a:t>);</a:t>
            </a:r>
            <a:br>
              <a:rPr lang="en" altLang="zh-CN" dirty="0"/>
            </a:br>
            <a:br>
              <a:rPr lang="en" altLang="zh-CN" dirty="0"/>
            </a:br>
            <a:r>
              <a:rPr lang="en" altLang="zh-CN" dirty="0"/>
              <a:t>    Method </a:t>
            </a:r>
            <a:r>
              <a:rPr lang="en" altLang="zh-CN" dirty="0" err="1"/>
              <a:t>getService</a:t>
            </a:r>
            <a:r>
              <a:rPr lang="en" altLang="zh-CN" dirty="0"/>
              <a:t> = </a:t>
            </a:r>
            <a:r>
              <a:rPr lang="en" altLang="zh-CN" dirty="0" err="1"/>
              <a:t>NotificationManager.class.getDeclaredMethod</a:t>
            </a:r>
            <a:r>
              <a:rPr lang="en" altLang="zh-CN" dirty="0"/>
              <a:t>("</a:t>
            </a:r>
            <a:r>
              <a:rPr lang="en" altLang="zh-CN" dirty="0" err="1"/>
              <a:t>getService</a:t>
            </a:r>
            <a:r>
              <a:rPr lang="en" altLang="zh-CN" dirty="0"/>
              <a:t>");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dirty="0" err="1"/>
              <a:t>getService.setAccessible</a:t>
            </a:r>
            <a:r>
              <a:rPr lang="en" altLang="zh-CN" dirty="0"/>
              <a:t>(true);</a:t>
            </a:r>
            <a:br>
              <a:rPr lang="en" altLang="zh-CN" dirty="0"/>
            </a:br>
            <a:r>
              <a:rPr lang="en" altLang="zh-CN" dirty="0"/>
              <a:t>    // </a:t>
            </a:r>
            <a:r>
              <a:rPr lang="zh-CN" altLang="en-US" dirty="0"/>
              <a:t>第一步：得到系统的 </a:t>
            </a:r>
            <a:r>
              <a:rPr lang="en" altLang="zh-CN" dirty="0" err="1"/>
              <a:t>sService</a:t>
            </a:r>
            <a:br>
              <a:rPr lang="en" altLang="zh-CN" dirty="0"/>
            </a:br>
            <a:r>
              <a:rPr lang="en" altLang="zh-CN" dirty="0"/>
              <a:t>    final Object </a:t>
            </a:r>
            <a:r>
              <a:rPr lang="en" altLang="zh-CN" dirty="0" err="1"/>
              <a:t>sOriginService</a:t>
            </a:r>
            <a:r>
              <a:rPr lang="en" altLang="zh-CN" dirty="0"/>
              <a:t> = </a:t>
            </a:r>
            <a:r>
              <a:rPr lang="en" altLang="zh-CN" dirty="0" err="1"/>
              <a:t>getService.invoke</a:t>
            </a:r>
            <a:r>
              <a:rPr lang="en" altLang="zh-CN" dirty="0"/>
              <a:t>(</a:t>
            </a:r>
            <a:r>
              <a:rPr lang="en" altLang="zh-CN" dirty="0" err="1"/>
              <a:t>notificationManager</a:t>
            </a:r>
            <a:r>
              <a:rPr lang="en" altLang="zh-CN" dirty="0"/>
              <a:t>);</a:t>
            </a:r>
            <a:br>
              <a:rPr lang="en" altLang="zh-CN" dirty="0"/>
            </a:br>
            <a:br>
              <a:rPr lang="en" altLang="zh-CN" dirty="0"/>
            </a:br>
            <a:r>
              <a:rPr lang="en" altLang="zh-CN" dirty="0"/>
              <a:t>    Class </a:t>
            </a:r>
            <a:r>
              <a:rPr lang="en" altLang="zh-CN" dirty="0" err="1"/>
              <a:t>iNotiMngClz</a:t>
            </a:r>
            <a:r>
              <a:rPr lang="en" altLang="zh-CN" dirty="0"/>
              <a:t> = </a:t>
            </a:r>
            <a:r>
              <a:rPr lang="en" altLang="zh-CN" dirty="0" err="1"/>
              <a:t>Class.</a:t>
            </a:r>
            <a:r>
              <a:rPr lang="en" altLang="zh-CN" i="1" dirty="0" err="1"/>
              <a:t>forName</a:t>
            </a:r>
            <a:r>
              <a:rPr lang="en" altLang="zh-CN" dirty="0"/>
              <a:t>("</a:t>
            </a:r>
            <a:r>
              <a:rPr lang="en" altLang="zh-CN" dirty="0" err="1"/>
              <a:t>android.app.INotificationManager</a:t>
            </a:r>
            <a:r>
              <a:rPr lang="en" altLang="zh-CN" dirty="0"/>
              <a:t>");</a:t>
            </a:r>
            <a:br>
              <a:rPr lang="en" altLang="zh-CN" dirty="0"/>
            </a:br>
            <a:r>
              <a:rPr lang="en" altLang="zh-CN" dirty="0"/>
              <a:t>    // </a:t>
            </a:r>
            <a:r>
              <a:rPr lang="zh-CN" altLang="en-US" dirty="0"/>
              <a:t>第二步：得到我们的动态代理对象</a:t>
            </a:r>
            <a:br>
              <a:rPr lang="zh-CN" altLang="en-US" dirty="0"/>
            </a:br>
            <a:r>
              <a:rPr lang="zh-CN" altLang="en-US" dirty="0"/>
              <a:t>    </a:t>
            </a:r>
            <a:r>
              <a:rPr lang="en" altLang="zh-CN" dirty="0"/>
              <a:t>Object </a:t>
            </a:r>
            <a:r>
              <a:rPr lang="en" altLang="zh-CN" dirty="0" err="1"/>
              <a:t>proxyNotiMng</a:t>
            </a:r>
            <a:r>
              <a:rPr lang="en" altLang="zh-CN" dirty="0"/>
              <a:t> = </a:t>
            </a:r>
            <a:r>
              <a:rPr lang="en" altLang="zh-CN" dirty="0" err="1"/>
              <a:t>Proxy.</a:t>
            </a:r>
            <a:r>
              <a:rPr lang="en" altLang="zh-CN" i="1" dirty="0" err="1"/>
              <a:t>newProxyInstance</a:t>
            </a:r>
            <a:r>
              <a:rPr lang="en" altLang="zh-CN" dirty="0"/>
              <a:t>(</a:t>
            </a:r>
            <a:r>
              <a:rPr lang="en" altLang="zh-CN" dirty="0" err="1"/>
              <a:t>context.getClass</a:t>
            </a:r>
            <a:r>
              <a:rPr lang="en" altLang="zh-CN" dirty="0"/>
              <a:t>().</a:t>
            </a:r>
            <a:r>
              <a:rPr lang="en" altLang="zh-CN" dirty="0" err="1"/>
              <a:t>getClassLoader</a:t>
            </a:r>
            <a:r>
              <a:rPr lang="en" altLang="zh-CN" dirty="0"/>
              <a:t>(), new</a:t>
            </a:r>
            <a:br>
              <a:rPr lang="en" altLang="zh-CN" dirty="0"/>
            </a:br>
            <a:r>
              <a:rPr lang="en" altLang="zh-CN" dirty="0"/>
              <a:t>            Class[]{</a:t>
            </a:r>
            <a:r>
              <a:rPr lang="en" altLang="zh-CN" dirty="0" err="1"/>
              <a:t>iNotiMngClz</a:t>
            </a:r>
            <a:r>
              <a:rPr lang="en" altLang="zh-CN" dirty="0"/>
              <a:t>}, new </a:t>
            </a:r>
            <a:r>
              <a:rPr lang="en" altLang="zh-CN" dirty="0" err="1"/>
              <a:t>InvocationHandler</a:t>
            </a:r>
            <a:r>
              <a:rPr lang="en" altLang="zh-CN" dirty="0"/>
              <a:t>() {</a:t>
            </a:r>
            <a:br>
              <a:rPr lang="en" altLang="zh-CN" dirty="0"/>
            </a:br>
            <a:br>
              <a:rPr lang="en" altLang="zh-CN" dirty="0"/>
            </a:br>
            <a:r>
              <a:rPr lang="en" altLang="zh-CN" dirty="0"/>
              <a:t>        @Override</a:t>
            </a:r>
            <a:br>
              <a:rPr lang="en" altLang="zh-CN" dirty="0"/>
            </a:br>
            <a:r>
              <a:rPr lang="en" altLang="zh-CN" dirty="0"/>
              <a:t>        public Object invoke(Object proxy, Method method, Object[] </a:t>
            </a:r>
            <a:r>
              <a:rPr lang="en" altLang="zh-CN" dirty="0" err="1"/>
              <a:t>args</a:t>
            </a:r>
            <a:r>
              <a:rPr lang="en" altLang="zh-CN" dirty="0"/>
              <a:t>) throws Throwable {</a:t>
            </a:r>
            <a:br>
              <a:rPr lang="en" altLang="zh-CN" dirty="0"/>
            </a:br>
            <a:r>
              <a:rPr lang="en" altLang="zh-CN" dirty="0"/>
              <a:t>            </a:t>
            </a:r>
            <a:r>
              <a:rPr lang="en" altLang="zh-CN" dirty="0" err="1"/>
              <a:t>Log.</a:t>
            </a:r>
            <a:r>
              <a:rPr lang="en" altLang="zh-CN" i="1" dirty="0" err="1"/>
              <a:t>d</a:t>
            </a:r>
            <a:r>
              <a:rPr lang="en" altLang="zh-CN" dirty="0"/>
              <a:t>(</a:t>
            </a:r>
            <a:r>
              <a:rPr lang="en" altLang="zh-CN" i="1" dirty="0"/>
              <a:t>TAG</a:t>
            </a:r>
            <a:r>
              <a:rPr lang="en" altLang="zh-CN" dirty="0"/>
              <a:t>, "invoke(). method:" + method);</a:t>
            </a:r>
            <a:br>
              <a:rPr lang="en" altLang="zh-CN" dirty="0"/>
            </a:br>
            <a:r>
              <a:rPr lang="en" altLang="zh-CN" dirty="0"/>
              <a:t>            String name = </a:t>
            </a:r>
            <a:r>
              <a:rPr lang="en" altLang="zh-CN" dirty="0" err="1"/>
              <a:t>method.getName</a:t>
            </a:r>
            <a:r>
              <a:rPr lang="en" altLang="zh-CN" dirty="0"/>
              <a:t>();</a:t>
            </a:r>
            <a:br>
              <a:rPr lang="en" altLang="zh-CN" dirty="0"/>
            </a:br>
            <a:r>
              <a:rPr lang="en" altLang="zh-CN" dirty="0"/>
              <a:t>            </a:t>
            </a:r>
            <a:r>
              <a:rPr lang="en" altLang="zh-CN" dirty="0" err="1"/>
              <a:t>Log.</a:t>
            </a:r>
            <a:r>
              <a:rPr lang="en" altLang="zh-CN" i="1" dirty="0" err="1"/>
              <a:t>d</a:t>
            </a:r>
            <a:r>
              <a:rPr lang="en" altLang="zh-CN" dirty="0"/>
              <a:t>(</a:t>
            </a:r>
            <a:r>
              <a:rPr lang="en" altLang="zh-CN" i="1" dirty="0"/>
              <a:t>TAG</a:t>
            </a:r>
            <a:r>
              <a:rPr lang="en" altLang="zh-CN" dirty="0"/>
              <a:t>, "invoke: name=" + name);</a:t>
            </a:r>
            <a:br>
              <a:rPr lang="en" altLang="zh-CN" dirty="0"/>
            </a:br>
            <a:r>
              <a:rPr lang="en" altLang="zh-CN" dirty="0"/>
              <a:t>            if (</a:t>
            </a:r>
            <a:r>
              <a:rPr lang="en" altLang="zh-CN" dirty="0" err="1"/>
              <a:t>args</a:t>
            </a:r>
            <a:r>
              <a:rPr lang="en" altLang="zh-CN" dirty="0"/>
              <a:t> != null &amp;&amp; </a:t>
            </a:r>
            <a:r>
              <a:rPr lang="en" altLang="zh-CN" dirty="0" err="1"/>
              <a:t>args.length</a:t>
            </a:r>
            <a:r>
              <a:rPr lang="en" altLang="zh-CN" dirty="0"/>
              <a:t> &gt; 0) {</a:t>
            </a:r>
            <a:br>
              <a:rPr lang="en" altLang="zh-CN" dirty="0"/>
            </a:br>
            <a:r>
              <a:rPr lang="en" altLang="zh-CN" dirty="0"/>
              <a:t>                for (Object </a:t>
            </a:r>
            <a:r>
              <a:rPr lang="en" altLang="zh-CN" dirty="0" err="1"/>
              <a:t>arg</a:t>
            </a:r>
            <a:r>
              <a:rPr lang="en" altLang="zh-CN" dirty="0"/>
              <a:t> : </a:t>
            </a:r>
            <a:r>
              <a:rPr lang="en" altLang="zh-CN" dirty="0" err="1"/>
              <a:t>args</a:t>
            </a:r>
            <a:r>
              <a:rPr lang="en" altLang="zh-CN" dirty="0"/>
              <a:t>) {</a:t>
            </a:r>
            <a:br>
              <a:rPr lang="en" altLang="zh-CN" dirty="0"/>
            </a:br>
            <a:r>
              <a:rPr lang="en" altLang="zh-CN" dirty="0"/>
              <a:t>                    </a:t>
            </a:r>
            <a:r>
              <a:rPr lang="en" altLang="zh-CN" dirty="0" err="1"/>
              <a:t>Log.</a:t>
            </a:r>
            <a:r>
              <a:rPr lang="en" altLang="zh-CN" i="1" dirty="0" err="1"/>
              <a:t>d</a:t>
            </a:r>
            <a:r>
              <a:rPr lang="en" altLang="zh-CN" dirty="0"/>
              <a:t>(</a:t>
            </a:r>
            <a:r>
              <a:rPr lang="en" altLang="zh-CN" i="1" dirty="0"/>
              <a:t>TAG</a:t>
            </a:r>
            <a:r>
              <a:rPr lang="en" altLang="zh-CN" dirty="0"/>
              <a:t>, "invoke: </a:t>
            </a:r>
            <a:r>
              <a:rPr lang="en" altLang="zh-CN" dirty="0" err="1"/>
              <a:t>arg</a:t>
            </a:r>
            <a:r>
              <a:rPr lang="en" altLang="zh-CN" dirty="0"/>
              <a:t>=" + </a:t>
            </a:r>
            <a:r>
              <a:rPr lang="en" altLang="zh-CN" dirty="0" err="1"/>
              <a:t>arg</a:t>
            </a:r>
            <a:r>
              <a:rPr lang="en" altLang="zh-CN" dirty="0"/>
              <a:t>);</a:t>
            </a:r>
            <a:br>
              <a:rPr lang="en" altLang="zh-CN" dirty="0"/>
            </a:br>
            <a:r>
              <a:rPr lang="en" altLang="zh-CN" dirty="0"/>
              <a:t>                }</a:t>
            </a:r>
            <a:br>
              <a:rPr lang="en" altLang="zh-CN" dirty="0"/>
            </a:br>
            <a:r>
              <a:rPr lang="en" altLang="zh-CN" dirty="0"/>
              <a:t>            }</a:t>
            </a:r>
            <a:br>
              <a:rPr lang="en" altLang="zh-CN" dirty="0"/>
            </a:br>
            <a:r>
              <a:rPr lang="en" altLang="zh-CN" dirty="0"/>
              <a:t>            </a:t>
            </a:r>
            <a:r>
              <a:rPr lang="en" altLang="zh-CN" dirty="0" err="1"/>
              <a:t>Toast.</a:t>
            </a:r>
            <a:r>
              <a:rPr lang="en" altLang="zh-CN" i="1" dirty="0" err="1"/>
              <a:t>makeText</a:t>
            </a:r>
            <a:r>
              <a:rPr lang="en" altLang="zh-CN" dirty="0"/>
              <a:t>(</a:t>
            </a:r>
            <a:r>
              <a:rPr lang="en" altLang="zh-CN" dirty="0" err="1"/>
              <a:t>context.getApplicationContext</a:t>
            </a:r>
            <a:r>
              <a:rPr lang="en" altLang="zh-CN" dirty="0"/>
              <a:t>(), "</a:t>
            </a:r>
            <a:r>
              <a:rPr lang="zh-CN" altLang="en-US" dirty="0"/>
              <a:t>检测到有人发通知了</a:t>
            </a:r>
            <a:r>
              <a:rPr lang="en-US" altLang="zh-CN" dirty="0"/>
              <a:t>", </a:t>
            </a:r>
            <a:r>
              <a:rPr lang="en" altLang="zh-CN" dirty="0" err="1"/>
              <a:t>Toast.</a:t>
            </a:r>
            <a:r>
              <a:rPr lang="en" altLang="zh-CN" i="1" dirty="0" err="1"/>
              <a:t>LENGTH_SHORT</a:t>
            </a:r>
            <a:r>
              <a:rPr lang="en" altLang="zh-CN" dirty="0"/>
              <a:t>).show();</a:t>
            </a:r>
            <a:br>
              <a:rPr lang="en" altLang="zh-CN" dirty="0"/>
            </a:br>
            <a:r>
              <a:rPr lang="en" altLang="zh-CN" dirty="0"/>
              <a:t>            // </a:t>
            </a:r>
            <a:r>
              <a:rPr lang="zh-CN" altLang="en-US" dirty="0"/>
              <a:t>操作交由 </a:t>
            </a:r>
            <a:r>
              <a:rPr lang="en" altLang="zh-CN" dirty="0" err="1"/>
              <a:t>sOriginService</a:t>
            </a:r>
            <a:r>
              <a:rPr lang="en" altLang="zh-CN" dirty="0"/>
              <a:t> </a:t>
            </a:r>
            <a:r>
              <a:rPr lang="zh-CN" altLang="en-US" dirty="0"/>
              <a:t>处理，不拦截通知</a:t>
            </a:r>
            <a:br>
              <a:rPr lang="zh-CN" altLang="en-US" dirty="0"/>
            </a:br>
            <a:r>
              <a:rPr lang="zh-CN" altLang="en-US" dirty="0"/>
              <a:t>            </a:t>
            </a:r>
            <a:r>
              <a:rPr lang="en" altLang="zh-CN" dirty="0"/>
              <a:t>return </a:t>
            </a:r>
            <a:r>
              <a:rPr lang="en" altLang="zh-CN" dirty="0" err="1"/>
              <a:t>method.invoke</a:t>
            </a:r>
            <a:r>
              <a:rPr lang="en" altLang="zh-CN" dirty="0"/>
              <a:t>(</a:t>
            </a:r>
            <a:r>
              <a:rPr lang="en" altLang="zh-CN" dirty="0" err="1"/>
              <a:t>sOriginService</a:t>
            </a:r>
            <a:r>
              <a:rPr lang="en" altLang="zh-CN" dirty="0"/>
              <a:t>, </a:t>
            </a:r>
            <a:r>
              <a:rPr lang="en" altLang="zh-CN" dirty="0" err="1"/>
              <a:t>args</a:t>
            </a:r>
            <a:r>
              <a:rPr lang="en" altLang="zh-CN" dirty="0"/>
              <a:t>);</a:t>
            </a:r>
            <a:br>
              <a:rPr lang="en" altLang="zh-CN" dirty="0"/>
            </a:br>
            <a:r>
              <a:rPr lang="en" altLang="zh-CN" dirty="0"/>
              <a:t>            // </a:t>
            </a:r>
            <a:r>
              <a:rPr lang="zh-CN" altLang="en-US" dirty="0"/>
              <a:t>拦截通知，什么也不做</a:t>
            </a:r>
            <a:br>
              <a:rPr lang="zh-CN" altLang="en-US" dirty="0"/>
            </a:br>
            <a:r>
              <a:rPr lang="zh-CN" altLang="en-US" dirty="0"/>
              <a:t>            </a:t>
            </a:r>
            <a:r>
              <a:rPr lang="en-US" altLang="zh-CN" dirty="0"/>
              <a:t>//                    </a:t>
            </a:r>
            <a:r>
              <a:rPr lang="en" altLang="zh-CN" dirty="0"/>
              <a:t>return null;</a:t>
            </a:r>
            <a:br>
              <a:rPr lang="en" altLang="zh-CN" dirty="0"/>
            </a:br>
            <a:r>
              <a:rPr lang="en" altLang="zh-CN" dirty="0"/>
              <a:t>            // </a:t>
            </a:r>
            <a:r>
              <a:rPr lang="zh-CN" altLang="en-US" dirty="0"/>
              <a:t>或者是根据通知的 </a:t>
            </a:r>
            <a:r>
              <a:rPr lang="en" altLang="zh-CN" dirty="0"/>
              <a:t>Tag </a:t>
            </a:r>
            <a:r>
              <a:rPr lang="zh-CN" altLang="en-US" dirty="0"/>
              <a:t>和 </a:t>
            </a:r>
            <a:r>
              <a:rPr lang="en" altLang="zh-CN" dirty="0"/>
              <a:t>ID </a:t>
            </a:r>
            <a:r>
              <a:rPr lang="zh-CN" altLang="en-US" dirty="0"/>
              <a:t>进行筛选</a:t>
            </a:r>
            <a:br>
              <a:rPr lang="zh-CN" altLang="en-US" dirty="0"/>
            </a:br>
            <a:r>
              <a:rPr lang="zh-CN" altLang="en-US" dirty="0"/>
              <a:t>       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    });</a:t>
            </a:r>
            <a:br>
              <a:rPr lang="en-US" altLang="zh-CN" dirty="0"/>
            </a:br>
            <a:r>
              <a:rPr lang="en-US" altLang="zh-CN" dirty="0"/>
              <a:t>    // </a:t>
            </a:r>
            <a:r>
              <a:rPr lang="zh-CN" altLang="en-US" dirty="0"/>
              <a:t>第三步：偷梁换柱，使用 </a:t>
            </a:r>
            <a:r>
              <a:rPr lang="en" altLang="zh-CN" dirty="0" err="1"/>
              <a:t>proxyNotiMng</a:t>
            </a:r>
            <a:r>
              <a:rPr lang="en" altLang="zh-CN" dirty="0"/>
              <a:t> </a:t>
            </a:r>
            <a:r>
              <a:rPr lang="zh-CN" altLang="en-US" dirty="0"/>
              <a:t>替换系统的 </a:t>
            </a:r>
            <a:r>
              <a:rPr lang="en" altLang="zh-CN" dirty="0" err="1"/>
              <a:t>sService</a:t>
            </a:r>
            <a:br>
              <a:rPr lang="en" altLang="zh-CN" dirty="0"/>
            </a:br>
            <a:r>
              <a:rPr lang="en" altLang="zh-CN" dirty="0"/>
              <a:t>    Field </a:t>
            </a:r>
            <a:r>
              <a:rPr lang="en" altLang="zh-CN" dirty="0" err="1"/>
              <a:t>sServiceField</a:t>
            </a:r>
            <a:r>
              <a:rPr lang="en" altLang="zh-CN" dirty="0"/>
              <a:t> = </a:t>
            </a:r>
            <a:r>
              <a:rPr lang="en" altLang="zh-CN" dirty="0" err="1"/>
              <a:t>NotificationManager.class.getDeclaredField</a:t>
            </a:r>
            <a:r>
              <a:rPr lang="en" altLang="zh-CN" dirty="0"/>
              <a:t>("</a:t>
            </a:r>
            <a:r>
              <a:rPr lang="en" altLang="zh-CN" dirty="0" err="1"/>
              <a:t>sService</a:t>
            </a:r>
            <a:r>
              <a:rPr lang="en" altLang="zh-CN" dirty="0"/>
              <a:t>");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dirty="0" err="1"/>
              <a:t>sServiceField.setAccessible</a:t>
            </a:r>
            <a:r>
              <a:rPr lang="en" altLang="zh-CN" dirty="0"/>
              <a:t>(true);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dirty="0" err="1"/>
              <a:t>sServiceField.set</a:t>
            </a:r>
            <a:r>
              <a:rPr lang="en" altLang="zh-CN" dirty="0"/>
              <a:t>(</a:t>
            </a:r>
            <a:r>
              <a:rPr lang="en" altLang="zh-CN" dirty="0" err="1"/>
              <a:t>notificationManager</a:t>
            </a:r>
            <a:r>
              <a:rPr lang="en" altLang="zh-CN" dirty="0"/>
              <a:t>, </a:t>
            </a:r>
            <a:r>
              <a:rPr lang="en" altLang="zh-CN" dirty="0" err="1"/>
              <a:t>proxyNotiMng</a:t>
            </a:r>
            <a:r>
              <a:rPr lang="en" altLang="zh-CN" dirty="0"/>
              <a:t>);</a:t>
            </a:r>
            <a:br>
              <a:rPr lang="en" altLang="zh-CN" dirty="0"/>
            </a:br>
            <a:r>
              <a:rPr lang="en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32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90852-3830-D54B-B4CA-7B4A1C1A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Hook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Clipbord</a:t>
            </a:r>
            <a:r>
              <a:rPr kumimoji="1" lang="en-US" altLang="zh-CN" dirty="0"/>
              <a:t>(</a:t>
            </a:r>
            <a:r>
              <a:rPr kumimoji="1" lang="zh-CN" altLang="en-US" dirty="0"/>
              <a:t>代理所有</a:t>
            </a:r>
            <a:r>
              <a:rPr kumimoji="1" lang="en-US" altLang="zh-CN" dirty="0" err="1"/>
              <a:t>ServiceManager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0B8AB-9899-CC49-A1E1-F6BBAD79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上一页动态代理模式实现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通过</a:t>
            </a:r>
            <a:r>
              <a:rPr kumimoji="1" lang="en-US" altLang="zh-CN" dirty="0" err="1"/>
              <a:t>ServiceManager.getService</a:t>
            </a:r>
            <a:r>
              <a:rPr kumimoji="1" lang="zh-CN" altLang="en-US" dirty="0"/>
              <a:t> 动态代理远程</a:t>
            </a:r>
            <a:r>
              <a:rPr kumimoji="1" lang="en-US" altLang="zh-CN" dirty="0"/>
              <a:t>Binder</a:t>
            </a:r>
            <a:r>
              <a:rPr kumimoji="1" lang="zh-CN" altLang="en-US" dirty="0"/>
              <a:t>对象</a:t>
            </a:r>
            <a:endParaRPr kumimoji="1" lang="en-US" altLang="zh-CN" dirty="0"/>
          </a:p>
          <a:p>
            <a:r>
              <a:rPr kumimoji="1" lang="en" altLang="zh-CN" dirty="0"/>
              <a:t>public static void </a:t>
            </a:r>
            <a:r>
              <a:rPr kumimoji="1" lang="en" altLang="zh-CN" dirty="0" err="1"/>
              <a:t>hookClipboardService</a:t>
            </a:r>
            <a:r>
              <a:rPr kumimoji="1" lang="en" altLang="zh-CN" dirty="0"/>
              <a:t>() throws Exception {</a:t>
            </a:r>
          </a:p>
          <a:p>
            <a:endParaRPr kumimoji="1" lang="en" altLang="zh-CN" dirty="0"/>
          </a:p>
          <a:p>
            <a:r>
              <a:rPr kumimoji="1" lang="en" altLang="zh-CN" dirty="0"/>
              <a:t>    //</a:t>
            </a:r>
            <a:r>
              <a:rPr kumimoji="1" lang="zh-CN" altLang="en-US" dirty="0"/>
              <a:t>通过反射获取剪切板服务的远程</a:t>
            </a:r>
            <a:r>
              <a:rPr kumimoji="1" lang="en" altLang="zh-CN" dirty="0"/>
              <a:t>Binder</a:t>
            </a:r>
            <a:r>
              <a:rPr kumimoji="1" lang="zh-CN" altLang="en-US" dirty="0"/>
              <a:t>对象</a:t>
            </a:r>
          </a:p>
          <a:p>
            <a:r>
              <a:rPr kumimoji="1" lang="zh-CN" altLang="en-US" dirty="0"/>
              <a:t>    </a:t>
            </a:r>
            <a:r>
              <a:rPr kumimoji="1" lang="en" altLang="zh-CN" dirty="0"/>
              <a:t>Class </a:t>
            </a:r>
            <a:r>
              <a:rPr kumimoji="1" lang="en" altLang="zh-CN" dirty="0" err="1"/>
              <a:t>serviceManager</a:t>
            </a:r>
            <a:r>
              <a:rPr kumimoji="1" lang="en" altLang="zh-CN" dirty="0"/>
              <a:t> = </a:t>
            </a:r>
            <a:r>
              <a:rPr kumimoji="1" lang="en" altLang="zh-CN" dirty="0" err="1"/>
              <a:t>Class.forName</a:t>
            </a:r>
            <a:r>
              <a:rPr kumimoji="1" lang="en" altLang="zh-CN" dirty="0"/>
              <a:t>("</a:t>
            </a:r>
            <a:r>
              <a:rPr kumimoji="1" lang="en" altLang="zh-CN" dirty="0" err="1"/>
              <a:t>android.os.ServiceManager</a:t>
            </a:r>
            <a:r>
              <a:rPr kumimoji="1" lang="en" altLang="zh-CN" dirty="0"/>
              <a:t>");</a:t>
            </a:r>
          </a:p>
          <a:p>
            <a:r>
              <a:rPr kumimoji="1" lang="en" altLang="zh-CN" dirty="0"/>
              <a:t>    Method </a:t>
            </a:r>
            <a:r>
              <a:rPr kumimoji="1" lang="en" altLang="zh-CN" dirty="0" err="1"/>
              <a:t>getServiceMethod</a:t>
            </a:r>
            <a:r>
              <a:rPr kumimoji="1" lang="en" altLang="zh-CN" dirty="0"/>
              <a:t> = </a:t>
            </a:r>
            <a:r>
              <a:rPr kumimoji="1" lang="en" altLang="zh-CN" dirty="0" err="1"/>
              <a:t>serviceManager.getMethod</a:t>
            </a:r>
            <a:r>
              <a:rPr kumimoji="1" lang="en" altLang="zh-CN" dirty="0"/>
              <a:t>("</a:t>
            </a:r>
            <a:r>
              <a:rPr kumimoji="1" lang="en" altLang="zh-CN" dirty="0" err="1"/>
              <a:t>getService</a:t>
            </a:r>
            <a:r>
              <a:rPr kumimoji="1" lang="en" altLang="zh-CN" dirty="0"/>
              <a:t>", </a:t>
            </a:r>
            <a:r>
              <a:rPr kumimoji="1" lang="en" altLang="zh-CN" dirty="0" err="1"/>
              <a:t>String.class</a:t>
            </a:r>
            <a:r>
              <a:rPr kumimoji="1" lang="en" altLang="zh-CN" dirty="0"/>
              <a:t>);</a:t>
            </a:r>
          </a:p>
          <a:p>
            <a:r>
              <a:rPr kumimoji="1" lang="en" altLang="zh-CN" dirty="0"/>
              <a:t>    </a:t>
            </a:r>
            <a:r>
              <a:rPr kumimoji="1" lang="en" altLang="zh-CN" dirty="0" err="1"/>
              <a:t>IBinder</a:t>
            </a:r>
            <a:r>
              <a:rPr kumimoji="1" lang="en" altLang="zh-CN" dirty="0"/>
              <a:t> </a:t>
            </a:r>
            <a:r>
              <a:rPr kumimoji="1" lang="en" altLang="zh-CN" dirty="0" err="1"/>
              <a:t>remoteBinder</a:t>
            </a:r>
            <a:r>
              <a:rPr kumimoji="1" lang="en" altLang="zh-CN" dirty="0"/>
              <a:t> = (</a:t>
            </a:r>
            <a:r>
              <a:rPr kumimoji="1" lang="en" altLang="zh-CN" dirty="0" err="1"/>
              <a:t>IBinder</a:t>
            </a:r>
            <a:r>
              <a:rPr kumimoji="1" lang="en" altLang="zh-CN" dirty="0"/>
              <a:t>) </a:t>
            </a:r>
            <a:r>
              <a:rPr kumimoji="1" lang="en" altLang="zh-CN" dirty="0" err="1"/>
              <a:t>getServiceMethod.invoke</a:t>
            </a:r>
            <a:r>
              <a:rPr kumimoji="1" lang="en" altLang="zh-CN" dirty="0"/>
              <a:t>(null, </a:t>
            </a:r>
            <a:r>
              <a:rPr kumimoji="1" lang="en" altLang="zh-CN" dirty="0" err="1"/>
              <a:t>Context.CLIPBOARD_SERVICE</a:t>
            </a:r>
            <a:r>
              <a:rPr kumimoji="1" lang="en" altLang="zh-CN" dirty="0"/>
              <a:t>);</a:t>
            </a:r>
          </a:p>
          <a:p>
            <a:endParaRPr kumimoji="1" lang="en" altLang="zh-CN" dirty="0"/>
          </a:p>
          <a:p>
            <a:r>
              <a:rPr kumimoji="1" lang="en" altLang="zh-CN" dirty="0"/>
              <a:t>    //</a:t>
            </a:r>
            <a:r>
              <a:rPr kumimoji="1" lang="zh-CN" altLang="en-US" dirty="0"/>
              <a:t>新建一个我们需要的</a:t>
            </a:r>
            <a:r>
              <a:rPr kumimoji="1" lang="en" altLang="zh-CN" dirty="0"/>
              <a:t>Binder</a:t>
            </a:r>
            <a:r>
              <a:rPr kumimoji="1" lang="zh-CN" altLang="en" dirty="0"/>
              <a:t>，</a:t>
            </a:r>
            <a:r>
              <a:rPr kumimoji="1" lang="zh-CN" altLang="en-US" dirty="0"/>
              <a:t>动态代理原来的</a:t>
            </a:r>
            <a:r>
              <a:rPr kumimoji="1" lang="en" altLang="zh-CN" dirty="0"/>
              <a:t>Binder</a:t>
            </a:r>
            <a:r>
              <a:rPr kumimoji="1" lang="zh-CN" altLang="en-US" dirty="0"/>
              <a:t>对象</a:t>
            </a:r>
          </a:p>
          <a:p>
            <a:r>
              <a:rPr kumimoji="1" lang="zh-CN" altLang="en-US" dirty="0"/>
              <a:t>    </a:t>
            </a:r>
            <a:r>
              <a:rPr kumimoji="1" lang="en" altLang="zh-CN" dirty="0" err="1"/>
              <a:t>IBinder</a:t>
            </a:r>
            <a:r>
              <a:rPr kumimoji="1" lang="en" altLang="zh-CN" dirty="0"/>
              <a:t> </a:t>
            </a:r>
            <a:r>
              <a:rPr kumimoji="1" lang="en" altLang="zh-CN" dirty="0" err="1"/>
              <a:t>hookBinder</a:t>
            </a:r>
            <a:r>
              <a:rPr kumimoji="1" lang="en" altLang="zh-CN" dirty="0"/>
              <a:t> = (</a:t>
            </a:r>
            <a:r>
              <a:rPr kumimoji="1" lang="en" altLang="zh-CN" dirty="0" err="1"/>
              <a:t>IBinder</a:t>
            </a:r>
            <a:r>
              <a:rPr kumimoji="1" lang="en" altLang="zh-CN" dirty="0"/>
              <a:t>) </a:t>
            </a:r>
            <a:r>
              <a:rPr kumimoji="1" lang="en" altLang="zh-CN" dirty="0" err="1"/>
              <a:t>Proxy.newProxyInstance</a:t>
            </a:r>
            <a:r>
              <a:rPr kumimoji="1" lang="en" altLang="zh-CN" dirty="0"/>
              <a:t>(</a:t>
            </a:r>
            <a:r>
              <a:rPr kumimoji="1" lang="en" altLang="zh-CN" dirty="0" err="1"/>
              <a:t>serviceManager.getClassLoader</a:t>
            </a:r>
            <a:r>
              <a:rPr kumimoji="1" lang="en" altLang="zh-CN" dirty="0"/>
              <a:t>(),</a:t>
            </a:r>
          </a:p>
          <a:p>
            <a:r>
              <a:rPr kumimoji="1" lang="en" altLang="zh-CN" dirty="0"/>
              <a:t>            new Class[]{</a:t>
            </a:r>
            <a:r>
              <a:rPr kumimoji="1" lang="en" altLang="zh-CN" dirty="0" err="1"/>
              <a:t>IBinder.class</a:t>
            </a:r>
            <a:r>
              <a:rPr kumimoji="1" lang="en" altLang="zh-CN" dirty="0"/>
              <a:t>}, new </a:t>
            </a:r>
            <a:r>
              <a:rPr kumimoji="1" lang="en" altLang="zh-CN" dirty="0" err="1"/>
              <a:t>ClipboardHookRemoteBinderHandler</a:t>
            </a:r>
            <a:r>
              <a:rPr kumimoji="1" lang="en" altLang="zh-CN" dirty="0"/>
              <a:t>(</a:t>
            </a:r>
            <a:r>
              <a:rPr kumimoji="1" lang="en" altLang="zh-CN" dirty="0" err="1"/>
              <a:t>remoteBinder</a:t>
            </a:r>
            <a:r>
              <a:rPr kumimoji="1" lang="en" altLang="zh-CN" dirty="0"/>
              <a:t>));</a:t>
            </a:r>
          </a:p>
          <a:p>
            <a:endParaRPr kumimoji="1" lang="en" altLang="zh-CN" dirty="0"/>
          </a:p>
          <a:p>
            <a:r>
              <a:rPr kumimoji="1" lang="en" altLang="zh-CN" dirty="0"/>
              <a:t>    //</a:t>
            </a:r>
            <a:r>
              <a:rPr kumimoji="1" lang="zh-CN" altLang="en-US" dirty="0"/>
              <a:t>通过反射获取</a:t>
            </a:r>
            <a:r>
              <a:rPr kumimoji="1" lang="en" altLang="zh-CN" dirty="0" err="1"/>
              <a:t>ServiceManger</a:t>
            </a:r>
            <a:r>
              <a:rPr kumimoji="1" lang="zh-CN" altLang="en-US" dirty="0"/>
              <a:t>存储</a:t>
            </a:r>
            <a:r>
              <a:rPr kumimoji="1" lang="en" altLang="zh-CN" dirty="0"/>
              <a:t>Binder</a:t>
            </a:r>
            <a:r>
              <a:rPr kumimoji="1" lang="zh-CN" altLang="en-US" dirty="0"/>
              <a:t>对象的缓存集合</a:t>
            </a:r>
            <a:r>
              <a:rPr kumimoji="1" lang="en-US" altLang="zh-CN" dirty="0"/>
              <a:t>,</a:t>
            </a:r>
            <a:r>
              <a:rPr kumimoji="1" lang="zh-CN" altLang="en-US" dirty="0"/>
              <a:t>把我们新建的代理</a:t>
            </a:r>
            <a:r>
              <a:rPr kumimoji="1" lang="en" altLang="zh-CN" dirty="0"/>
              <a:t>Binder</a:t>
            </a:r>
            <a:r>
              <a:rPr kumimoji="1" lang="zh-CN" altLang="en-US" dirty="0"/>
              <a:t>放进缓存</a:t>
            </a:r>
          </a:p>
          <a:p>
            <a:r>
              <a:rPr kumimoji="1" lang="zh-CN" altLang="en-US" dirty="0"/>
              <a:t>    </a:t>
            </a:r>
            <a:r>
              <a:rPr kumimoji="1" lang="en" altLang="zh-CN" dirty="0"/>
              <a:t>Field </a:t>
            </a:r>
            <a:r>
              <a:rPr kumimoji="1" lang="en" altLang="zh-CN" dirty="0" err="1"/>
              <a:t>sCacheField</a:t>
            </a:r>
            <a:r>
              <a:rPr kumimoji="1" lang="en" altLang="zh-CN" dirty="0"/>
              <a:t> = </a:t>
            </a:r>
            <a:r>
              <a:rPr kumimoji="1" lang="en" altLang="zh-CN" dirty="0" err="1"/>
              <a:t>serviceManager.getDeclaredField</a:t>
            </a:r>
            <a:r>
              <a:rPr kumimoji="1" lang="en" altLang="zh-CN" dirty="0"/>
              <a:t>("</a:t>
            </a:r>
            <a:r>
              <a:rPr kumimoji="1" lang="en" altLang="zh-CN" dirty="0" err="1"/>
              <a:t>sCache</a:t>
            </a:r>
            <a:r>
              <a:rPr kumimoji="1" lang="en" altLang="zh-CN" dirty="0"/>
              <a:t>");</a:t>
            </a:r>
          </a:p>
          <a:p>
            <a:r>
              <a:rPr kumimoji="1" lang="en" altLang="zh-CN" dirty="0"/>
              <a:t>    </a:t>
            </a:r>
            <a:r>
              <a:rPr kumimoji="1" lang="en" altLang="zh-CN" dirty="0" err="1"/>
              <a:t>sCacheField.setAccessible</a:t>
            </a:r>
            <a:r>
              <a:rPr kumimoji="1" lang="en" altLang="zh-CN" dirty="0"/>
              <a:t>(true);</a:t>
            </a:r>
          </a:p>
          <a:p>
            <a:r>
              <a:rPr kumimoji="1" lang="en" altLang="zh-CN" dirty="0"/>
              <a:t>    Map&lt;String, </a:t>
            </a:r>
            <a:r>
              <a:rPr kumimoji="1" lang="en" altLang="zh-CN" dirty="0" err="1"/>
              <a:t>IBinder</a:t>
            </a:r>
            <a:r>
              <a:rPr kumimoji="1" lang="en" altLang="zh-CN" dirty="0"/>
              <a:t>&gt; </a:t>
            </a:r>
            <a:r>
              <a:rPr kumimoji="1" lang="en" altLang="zh-CN" dirty="0" err="1"/>
              <a:t>sCache</a:t>
            </a:r>
            <a:r>
              <a:rPr kumimoji="1" lang="en" altLang="zh-CN" dirty="0"/>
              <a:t> = (Map&lt;String, </a:t>
            </a:r>
            <a:r>
              <a:rPr kumimoji="1" lang="en" altLang="zh-CN" dirty="0" err="1"/>
              <a:t>IBinder</a:t>
            </a:r>
            <a:r>
              <a:rPr kumimoji="1" lang="en" altLang="zh-CN" dirty="0"/>
              <a:t>&gt;) </a:t>
            </a:r>
            <a:r>
              <a:rPr kumimoji="1" lang="en" altLang="zh-CN" dirty="0" err="1"/>
              <a:t>sCacheField.get</a:t>
            </a:r>
            <a:r>
              <a:rPr kumimoji="1" lang="en" altLang="zh-CN" dirty="0"/>
              <a:t>(null);</a:t>
            </a:r>
          </a:p>
          <a:p>
            <a:r>
              <a:rPr kumimoji="1" lang="en" altLang="zh-CN" dirty="0"/>
              <a:t>    </a:t>
            </a:r>
            <a:r>
              <a:rPr kumimoji="1" lang="en" altLang="zh-CN" dirty="0" err="1"/>
              <a:t>sCache.put</a:t>
            </a:r>
            <a:r>
              <a:rPr kumimoji="1" lang="en" altLang="zh-CN" dirty="0"/>
              <a:t>(</a:t>
            </a:r>
            <a:r>
              <a:rPr kumimoji="1" lang="en" altLang="zh-CN" dirty="0" err="1"/>
              <a:t>Context.CLIPBOARD_SERVICE</a:t>
            </a:r>
            <a:r>
              <a:rPr kumimoji="1" lang="en" altLang="zh-CN" dirty="0"/>
              <a:t>, </a:t>
            </a:r>
            <a:r>
              <a:rPr kumimoji="1" lang="en" altLang="zh-CN" dirty="0" err="1"/>
              <a:t>hookBinder</a:t>
            </a:r>
            <a:r>
              <a:rPr kumimoji="1" lang="en" altLang="zh-CN" dirty="0"/>
              <a:t>);</a:t>
            </a:r>
          </a:p>
          <a:p>
            <a:endParaRPr kumimoji="1" lang="en" altLang="zh-CN" dirty="0"/>
          </a:p>
          <a:p>
            <a:r>
              <a:rPr kumimoji="1" lang="en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099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63387-0A0B-4942-BC5D-7AF83527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Hook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activity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252D7-CCBC-E14C-B686-BF4A565EC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Hook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startActivity</a:t>
            </a:r>
            <a:r>
              <a:rPr kumimoji="1" lang="zh-CN" altLang="en-US" dirty="0"/>
              <a:t>前面两种方法都可以。</a:t>
            </a:r>
            <a:endParaRPr kumimoji="1" lang="en-US" altLang="zh-CN" dirty="0"/>
          </a:p>
          <a:p>
            <a:r>
              <a:rPr kumimoji="1" lang="en-US" altLang="zh-CN" dirty="0"/>
              <a:t>Hook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mH</a:t>
            </a:r>
            <a:r>
              <a:rPr kumimoji="1" lang="zh-CN" altLang="en-US" dirty="0"/>
              <a:t> 管理的生命周期。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18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37C84-5AC6-FB48-8E8B-0C5BEFEC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CE33F-AF71-A346-89E2-759451E7C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系统兼容性</a:t>
            </a:r>
          </a:p>
        </p:txBody>
      </p:sp>
    </p:spTree>
    <p:extLst>
      <p:ext uri="{BB962C8B-B14F-4D97-AF65-F5344CB8AC3E}">
        <p14:creationId xmlns:p14="http://schemas.microsoft.com/office/powerpoint/2010/main" val="628225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清晰.thmx</Template>
  <TotalTime>337</TotalTime>
  <Words>872</Words>
  <Application>Microsoft Macintosh PowerPoint</Application>
  <PresentationFormat>全屏显示(4:3)</PresentationFormat>
  <Paragraphs>56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Calibri</vt:lpstr>
      <vt:lpstr>清晰</vt:lpstr>
      <vt:lpstr>安卓Hook技术</vt:lpstr>
      <vt:lpstr>步骤</vt:lpstr>
      <vt:lpstr>Hook onClick(偷梁换柱)</vt:lpstr>
      <vt:lpstr>Hook notification(动态代理)</vt:lpstr>
      <vt:lpstr>Hook Clipbord(代理所有ServiceManager)</vt:lpstr>
      <vt:lpstr>Hook activity</vt:lpstr>
      <vt:lpstr>问题：</vt:lpstr>
    </vt:vector>
  </TitlesOfParts>
  <Company>cvvc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安卓热更新技术</dc:title>
  <dc:creator>vc  cvc</dc:creator>
  <cp:lastModifiedBy>Microsoft Office User</cp:lastModifiedBy>
  <cp:revision>51</cp:revision>
  <dcterms:created xsi:type="dcterms:W3CDTF">2021-03-14T14:14:34Z</dcterms:created>
  <dcterms:modified xsi:type="dcterms:W3CDTF">2021-03-16T07:56:58Z</dcterms:modified>
</cp:coreProperties>
</file>