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8"/>
    <p:restoredTop sz="82520"/>
  </p:normalViewPr>
  <p:slideViewPr>
    <p:cSldViewPr snapToGrid="0" snapToObjects="1">
      <p:cViewPr varScale="1">
        <p:scale>
          <a:sx n="91" d="100"/>
          <a:sy n="91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B3B56-EDA3-B940-97F8-8BF710AF7C9D}" type="datetimeFigureOut">
              <a:rPr kumimoji="1" lang="zh-CN" altLang="en-US" smtClean="0"/>
              <a:t>2021/3/9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8E005-D781-0943-85F3-0FA0031C46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25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另一个深入点的问题：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en-US" altLang="zh-CN" dirty="0"/>
              <a:t>Drawable</a:t>
            </a:r>
            <a:r>
              <a:rPr kumimoji="1" lang="zh-CN" altLang="en-US" dirty="0"/>
              <a:t> 下的图片，在</a:t>
            </a:r>
            <a:r>
              <a:rPr kumimoji="1" lang="en-US" altLang="zh-CN" dirty="0"/>
              <a:t>480</a:t>
            </a:r>
            <a:r>
              <a:rPr kumimoji="1" lang="zh-CN" altLang="en-US" dirty="0"/>
              <a:t>密度下内存时多少？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en-US" altLang="zh-CN" dirty="0"/>
              <a:t>Bitmap</a:t>
            </a:r>
            <a:r>
              <a:rPr kumimoji="1" lang="zh-CN" altLang="en-US" dirty="0"/>
              <a:t>内存存储模型？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8E005-D781-0943-85F3-0FA0031C463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6466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说明：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与图片格式无关；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en-US" altLang="zh-CN" dirty="0"/>
              <a:t>bitmap</a:t>
            </a:r>
            <a:r>
              <a:rPr kumimoji="1" lang="zh-CN" altLang="en-US" dirty="0"/>
              <a:t>在</a:t>
            </a:r>
            <a:r>
              <a:rPr kumimoji="1" lang="en-US" altLang="zh-CN" dirty="0" err="1"/>
              <a:t>vm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bitmap</a:t>
            </a:r>
            <a:r>
              <a:rPr kumimoji="1" lang="zh-CN" altLang="en-US" dirty="0"/>
              <a:t>像素数据在 </a:t>
            </a:r>
            <a:r>
              <a:rPr kumimoji="1" lang="en-US" altLang="zh-CN" dirty="0"/>
              <a:t>native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heap(</a:t>
            </a:r>
            <a:r>
              <a:rPr kumimoji="1" lang="zh-CN" altLang="en-US" dirty="0"/>
              <a:t>可以无限申请内存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 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8E005-D781-0943-85F3-0FA0031C463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885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LruCache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LinkedHashMap</a:t>
            </a:r>
            <a:r>
              <a:rPr kumimoji="1" lang="zh-CN" altLang="en-US" dirty="0"/>
              <a:t>原理、</a:t>
            </a:r>
            <a:r>
              <a:rPr kumimoji="1" lang="en-US" altLang="zh-CN" dirty="0" err="1"/>
              <a:t>maxmemory</a:t>
            </a:r>
            <a:r>
              <a:rPr kumimoji="1" lang="zh-CN" altLang="en-US" dirty="0"/>
              <a:t>计算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onLowMemory</a:t>
            </a:r>
            <a:r>
              <a:rPr kumimoji="1" lang="zh-CN" altLang="en-US" dirty="0"/>
              <a:t> 清除</a:t>
            </a:r>
            <a:r>
              <a:rPr kumimoji="1" lang="en-US" altLang="zh-CN" dirty="0"/>
              <a:t>)</a:t>
            </a:r>
            <a:r>
              <a:rPr kumimoji="1" lang="zh-CN" altLang="en-US" dirty="0"/>
              <a:t>、三级缓存；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8E005-D781-0943-85F3-0FA0031C463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128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D7634-C810-E948-A232-4494F6124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一个像素占多少内存？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8B411-C8C9-3740-B0BB-159727F4E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06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88782-7EAE-CD4A-BEF8-FED96980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如何流畅的显示多图？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9FCD5-8049-954A-8A04-0E9BC8D7E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支持无限滚动</a:t>
            </a:r>
            <a:endParaRPr kumimoji="1" lang="en-US" altLang="zh-CN" dirty="0"/>
          </a:p>
          <a:p>
            <a:r>
              <a:rPr kumimoji="1" lang="zh-CN" altLang="en-US" dirty="0"/>
              <a:t>体验流畅</a:t>
            </a:r>
            <a:endParaRPr kumimoji="1" lang="en-US" altLang="zh-CN" dirty="0"/>
          </a:p>
          <a:p>
            <a:r>
              <a:rPr kumimoji="1" lang="zh-CN" altLang="en-US" dirty="0"/>
              <a:t>自动管理缓存，防止</a:t>
            </a:r>
            <a:r>
              <a:rPr kumimoji="1" lang="en-US" altLang="zh-CN" dirty="0"/>
              <a:t>OOM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12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FEBCE-0B68-F443-B998-5F1AC9FC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计算公式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2B95ED-C679-CE4E-9234-6D9B3D361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本地图片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宽度 * 高度 * 每个像素字节数</a:t>
            </a:r>
            <a:endParaRPr kumimoji="1" lang="en-US" altLang="zh-CN" dirty="0"/>
          </a:p>
          <a:p>
            <a:r>
              <a:rPr kumimoji="1" lang="zh-CN" altLang="en-US" dirty="0"/>
              <a:t>资源图片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新宽度 </a:t>
            </a:r>
            <a:r>
              <a:rPr kumimoji="1" lang="en-US" altLang="zh-CN" dirty="0"/>
              <a:t>=</a:t>
            </a:r>
            <a:r>
              <a:rPr kumimoji="1" lang="zh-CN" altLang="en-US" dirty="0"/>
              <a:t> 宽度 * </a:t>
            </a:r>
            <a:r>
              <a:rPr kumimoji="1" lang="en-US" altLang="zh-CN" dirty="0"/>
              <a:t>(</a:t>
            </a:r>
            <a:r>
              <a:rPr kumimoji="1" lang="zh-CN" altLang="en-US" dirty="0"/>
              <a:t>设备</a:t>
            </a:r>
            <a:r>
              <a:rPr kumimoji="1" lang="en-US" altLang="zh-CN" dirty="0"/>
              <a:t>dpi/</a:t>
            </a:r>
            <a:r>
              <a:rPr kumimoji="1" lang="zh-CN" altLang="en-US" dirty="0"/>
              <a:t>资源目录</a:t>
            </a:r>
            <a:r>
              <a:rPr kumimoji="1" lang="en-US" altLang="zh-CN" dirty="0"/>
              <a:t>dpi)</a:t>
            </a:r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新宽度 * 新高度 * 每个像素字节</a:t>
            </a:r>
          </a:p>
        </p:txBody>
      </p:sp>
    </p:spTree>
    <p:extLst>
      <p:ext uri="{BB962C8B-B14F-4D97-AF65-F5344CB8AC3E}">
        <p14:creationId xmlns:p14="http://schemas.microsoft.com/office/powerpoint/2010/main" val="126235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3AECF-DDB4-4F4E-B603-95357F99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图片框架需要考虑的方向：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910D8-CED0-F742-95DD-84FA9CA10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自定义像素点占内存大小；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err="1"/>
              <a:t>LruCache</a:t>
            </a:r>
            <a:r>
              <a:rPr kumimoji="1" lang="zh-CN" altLang="en-US" dirty="0"/>
              <a:t>管理内存；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图片根据显示空间大小自动缩放；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本地保存缩放后的图片</a:t>
            </a:r>
            <a:r>
              <a:rPr kumimoji="1" lang="en-US" altLang="zh-CN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快速滚动或界面销毁时停止下载或加载图片；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085047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画廊</Template>
  <TotalTime>976</TotalTime>
  <Words>182</Words>
  <Application>Microsoft Macintosh PowerPoint</Application>
  <PresentationFormat>宽屏</PresentationFormat>
  <Paragraphs>28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Arial</vt:lpstr>
      <vt:lpstr>Gill Sans MT</vt:lpstr>
      <vt:lpstr>画廊</vt:lpstr>
      <vt:lpstr>一个像素占多少内存？</vt:lpstr>
      <vt:lpstr>如何流畅的显示多图？</vt:lpstr>
      <vt:lpstr>计算公式</vt:lpstr>
      <vt:lpstr>图片框架需要考虑的方向：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16</cp:revision>
  <dcterms:created xsi:type="dcterms:W3CDTF">2021-03-08T10:04:37Z</dcterms:created>
  <dcterms:modified xsi:type="dcterms:W3CDTF">2021-03-09T02:20:52Z</dcterms:modified>
</cp:coreProperties>
</file>