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5341-B171-D547-BCBA-6B4A6B22983C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6976-D0D5-6F4E-B4A6-D6F2849613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02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tech.meituan.com</a:t>
            </a:r>
            <a:r>
              <a:rPr kumimoji="1" lang="en-US" altLang="zh-CN" dirty="0"/>
              <a:t>/2017/10/12/android-</a:t>
            </a:r>
            <a:r>
              <a:rPr kumimoji="1" lang="en-US" altLang="zh-CN" dirty="0" err="1"/>
              <a:t>hydra.html</a:t>
            </a:r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Atlas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Replugin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(360)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滴滴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96976-D0D5-6F4E-B4A6-D6F2849613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8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March 16,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安卓插件化技术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828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资源加载和冲突问题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代码如何访问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四大组件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57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97158-B0F9-9242-BFBF-EAA8DCE2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资源加载和冲突问题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EEB6C-7A6B-5A42-A628-97393458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资源加载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通过</a:t>
            </a:r>
            <a:r>
              <a:rPr kumimoji="1" lang="en-US" altLang="zh-CN" dirty="0" err="1"/>
              <a:t>AssertManager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addAssertPath</a:t>
            </a:r>
            <a:r>
              <a:rPr kumimoji="1" lang="zh-CN" altLang="en-US" dirty="0"/>
              <a:t>构建一个新的</a:t>
            </a:r>
            <a:r>
              <a:rPr kumimoji="1" lang="en-US" altLang="zh-CN" dirty="0"/>
              <a:t>resources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冲突处理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定制</a:t>
            </a:r>
            <a:r>
              <a:rPr kumimoji="1" lang="en-US" altLang="zh-CN" dirty="0" err="1"/>
              <a:t>aapt</a:t>
            </a:r>
            <a:r>
              <a:rPr kumimoji="1" lang="zh-CN" altLang="en-US" dirty="0"/>
              <a:t>源码，编译期间修改资源</a:t>
            </a:r>
            <a:r>
              <a:rPr kumimoji="1" lang="en-US" altLang="zh-CN" dirty="0"/>
              <a:t>PP</a:t>
            </a:r>
            <a:r>
              <a:rPr kumimoji="1" lang="zh-CN" altLang="en-US" dirty="0"/>
              <a:t>字段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包空间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修改</a:t>
            </a:r>
            <a:r>
              <a:rPr kumimoji="1" lang="en-US" altLang="zh-CN" dirty="0" err="1"/>
              <a:t>aapt</a:t>
            </a:r>
            <a:r>
              <a:rPr kumimoji="1" lang="zh-CN" altLang="en-US" dirty="0"/>
              <a:t>的产物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resources.arsc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，重新编排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991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1F74-D48C-CD4C-AC88-4E6D1A0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四大组件如何访问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90562-D404-3144-B103-F8669738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通过设置代理</a:t>
            </a:r>
            <a:r>
              <a:rPr kumimoji="1" lang="en-US" altLang="zh-CN" dirty="0" err="1"/>
              <a:t>Acitvity</a:t>
            </a:r>
            <a:r>
              <a:rPr kumimoji="1" lang="zh-CN" altLang="en-US" dirty="0"/>
              <a:t>访问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例如：</a:t>
            </a:r>
            <a:r>
              <a:rPr kumimoji="1" lang="en-US" altLang="zh-CN" dirty="0"/>
              <a:t>dynamic-load-</a:t>
            </a:r>
            <a:r>
              <a:rPr kumimoji="1" lang="en-US" altLang="zh-CN" dirty="0" err="1"/>
              <a:t>apk</a:t>
            </a:r>
            <a:r>
              <a:rPr kumimoji="1" lang="zh-CN" altLang="en-US" dirty="0"/>
              <a:t> 框架。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客户端系统的</a:t>
            </a:r>
            <a:r>
              <a:rPr kumimoji="1" lang="en-US" altLang="zh-CN" dirty="0"/>
              <a:t>API,</a:t>
            </a:r>
            <a:r>
              <a:rPr kumimoji="1" lang="zh-CN" altLang="en-US" dirty="0"/>
              <a:t>建立系统和插件交互的中介。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例如：</a:t>
            </a:r>
            <a:r>
              <a:rPr kumimoji="1" lang="en-US" altLang="zh-CN" dirty="0" err="1"/>
              <a:t>DroidPlugin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Altas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86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B437C-1188-494F-AE1A-5F1DDDE6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业界插件方案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562C3-6C84-BF4B-8C51-662E0E3B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Dynamic-load-</a:t>
            </a:r>
            <a:r>
              <a:rPr lang="en" altLang="zh-CN" b="1" dirty="0" err="1"/>
              <a:t>apk</a:t>
            </a:r>
            <a:endParaRPr lang="en" altLang="zh-CN" dirty="0"/>
          </a:p>
          <a:p>
            <a:r>
              <a:rPr lang="en" altLang="zh-CN" dirty="0"/>
              <a:t>Atlas</a:t>
            </a:r>
            <a:r>
              <a:rPr lang="en-US" altLang="zh-CN" dirty="0"/>
              <a:t>(</a:t>
            </a:r>
            <a:r>
              <a:rPr lang="zh-CN" altLang="en-US" dirty="0"/>
              <a:t>阿里</a:t>
            </a:r>
            <a:r>
              <a:rPr lang="en-US" altLang="zh-CN" dirty="0"/>
              <a:t>)</a:t>
            </a:r>
          </a:p>
          <a:p>
            <a:r>
              <a:rPr lang="en" altLang="zh-CN" dirty="0" err="1"/>
              <a:t>Replugin</a:t>
            </a:r>
            <a:r>
              <a:rPr lang="zh-CN" altLang="en-US" dirty="0"/>
              <a:t>、</a:t>
            </a:r>
            <a:r>
              <a:rPr lang="en-US" altLang="zh-CN" dirty="0" err="1"/>
              <a:t>Droidplugin</a:t>
            </a:r>
            <a:r>
              <a:rPr lang="en-US" altLang="zh-CN" dirty="0"/>
              <a:t>(360)</a:t>
            </a:r>
          </a:p>
          <a:p>
            <a:r>
              <a:rPr lang="en" altLang="zh-CN" dirty="0" err="1"/>
              <a:t>VirtualAPK</a:t>
            </a:r>
            <a:r>
              <a:rPr lang="en-US" altLang="zh-CN" dirty="0"/>
              <a:t>(</a:t>
            </a:r>
            <a:r>
              <a:rPr lang="zh-CN" altLang="en-US" dirty="0"/>
              <a:t>滴滴</a:t>
            </a:r>
            <a:r>
              <a:rPr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都需要一整套复杂的接入流程和使用规范，都有一定的局限性。</a:t>
            </a:r>
          </a:p>
        </p:txBody>
      </p:sp>
    </p:spTree>
    <p:extLst>
      <p:ext uri="{BB962C8B-B14F-4D97-AF65-F5344CB8AC3E}">
        <p14:creationId xmlns:p14="http://schemas.microsoft.com/office/powerpoint/2010/main" val="83453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0459-63C0-9544-A0A4-466059A4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8D495-0955-1242-A481-245A25FB8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04" y="1600200"/>
            <a:ext cx="468259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6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234</TotalTime>
  <Words>185</Words>
  <Application>Microsoft Macintosh PowerPoint</Application>
  <PresentationFormat>全屏显示(4:3)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清晰</vt:lpstr>
      <vt:lpstr>安卓插件化技术</vt:lpstr>
      <vt:lpstr>资源加载和冲突问题</vt:lpstr>
      <vt:lpstr>四大组件如何访问</vt:lpstr>
      <vt:lpstr>业界插件方案</vt:lpstr>
      <vt:lpstr>PowerPoint 演示文稿</vt:lpstr>
    </vt:vector>
  </TitlesOfParts>
  <Company>cvvc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安卓热更新技术</dc:title>
  <dc:creator>vc  cvc</dc:creator>
  <cp:lastModifiedBy>Microsoft Office User</cp:lastModifiedBy>
  <cp:revision>34</cp:revision>
  <dcterms:created xsi:type="dcterms:W3CDTF">2021-03-14T14:14:34Z</dcterms:created>
  <dcterms:modified xsi:type="dcterms:W3CDTF">2021-03-16T02:29:13Z</dcterms:modified>
</cp:coreProperties>
</file>