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363" r:id="rId3"/>
    <p:sldId id="364" r:id="rId4"/>
    <p:sldId id="376" r:id="rId5"/>
    <p:sldId id="375" r:id="rId6"/>
    <p:sldId id="366" r:id="rId7"/>
    <p:sldId id="377" r:id="rId8"/>
    <p:sldId id="367" r:id="rId9"/>
    <p:sldId id="368" r:id="rId10"/>
    <p:sldId id="369" r:id="rId11"/>
    <p:sldId id="378" r:id="rId12"/>
    <p:sldId id="371" r:id="rId13"/>
    <p:sldId id="374" r:id="rId14"/>
    <p:sldId id="262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Geneva"/>
        <a:cs typeface="Geneva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Geneva"/>
        <a:cs typeface="Geneva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Geneva"/>
        <a:cs typeface="Geneva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Geneva"/>
        <a:cs typeface="Geneva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Geneva"/>
        <a:cs typeface="Gene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D74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9" autoAdjust="0"/>
    <p:restoredTop sz="90297" autoAdjust="0"/>
  </p:normalViewPr>
  <p:slideViewPr>
    <p:cSldViewPr snapToGrid="0" snapToObjects="1">
      <p:cViewPr>
        <p:scale>
          <a:sx n="75" d="100"/>
          <a:sy n="75" d="100"/>
        </p:scale>
        <p:origin x="-7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2F16A-1536-4F99-AB47-A16BF733E44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77852D82-832A-4A81-88AA-F51EE0ACCEF4}">
      <dgm:prSet phldrT="[Text]"/>
      <dgm:spPr/>
      <dgm:t>
        <a:bodyPr/>
        <a:lstStyle/>
        <a:p>
          <a:r>
            <a:rPr lang="en-IE" dirty="0" smtClean="0"/>
            <a:t>Creational	</a:t>
          </a:r>
          <a:endParaRPr lang="en-IE" dirty="0"/>
        </a:p>
      </dgm:t>
    </dgm:pt>
    <dgm:pt modelId="{C3763651-794E-47C8-9D0B-530B06ECDF5F}" type="parTrans" cxnId="{11A97073-8D0A-4C8E-B38B-B9B740534CC3}">
      <dgm:prSet/>
      <dgm:spPr/>
      <dgm:t>
        <a:bodyPr/>
        <a:lstStyle/>
        <a:p>
          <a:endParaRPr lang="en-IE"/>
        </a:p>
      </dgm:t>
    </dgm:pt>
    <dgm:pt modelId="{6438317E-F55D-4133-8694-28E2FF976468}" type="sibTrans" cxnId="{11A97073-8D0A-4C8E-B38B-B9B740534CC3}">
      <dgm:prSet/>
      <dgm:spPr/>
      <dgm:t>
        <a:bodyPr/>
        <a:lstStyle/>
        <a:p>
          <a:endParaRPr lang="en-IE"/>
        </a:p>
      </dgm:t>
    </dgm:pt>
    <dgm:pt modelId="{D695C6E2-9503-48EB-8D98-12686B0E9045}">
      <dgm:prSet phldrT="[Text]"/>
      <dgm:spPr/>
      <dgm:t>
        <a:bodyPr/>
        <a:lstStyle/>
        <a:p>
          <a:r>
            <a:rPr lang="en-IE" dirty="0" smtClean="0"/>
            <a:t>Abstract Factory</a:t>
          </a:r>
          <a:endParaRPr lang="en-IE" dirty="0"/>
        </a:p>
      </dgm:t>
    </dgm:pt>
    <dgm:pt modelId="{9C2C5370-CFD5-481C-A9B8-0D9CB0F53D2D}" type="parTrans" cxnId="{F20CA665-2E91-42CF-895B-5D2D0215E562}">
      <dgm:prSet/>
      <dgm:spPr/>
      <dgm:t>
        <a:bodyPr/>
        <a:lstStyle/>
        <a:p>
          <a:endParaRPr lang="en-IE"/>
        </a:p>
      </dgm:t>
    </dgm:pt>
    <dgm:pt modelId="{C78C0597-1318-4857-B4C3-931AE2242F6F}" type="sibTrans" cxnId="{F20CA665-2E91-42CF-895B-5D2D0215E562}">
      <dgm:prSet/>
      <dgm:spPr/>
      <dgm:t>
        <a:bodyPr/>
        <a:lstStyle/>
        <a:p>
          <a:endParaRPr lang="en-IE"/>
        </a:p>
      </dgm:t>
    </dgm:pt>
    <dgm:pt modelId="{2D2C11DD-59EF-4088-978F-7FF700D8EC6A}">
      <dgm:prSet phldrT="[Text]"/>
      <dgm:spPr/>
      <dgm:t>
        <a:bodyPr/>
        <a:lstStyle/>
        <a:p>
          <a:r>
            <a:rPr lang="en-IE" dirty="0" smtClean="0"/>
            <a:t>Structural	</a:t>
          </a:r>
          <a:endParaRPr lang="en-IE" dirty="0"/>
        </a:p>
      </dgm:t>
    </dgm:pt>
    <dgm:pt modelId="{A934B60B-C381-4DDE-8B3D-EC3F18F8B88A}" type="parTrans" cxnId="{6DCCA188-3C19-4940-ABC8-DB69F9015000}">
      <dgm:prSet/>
      <dgm:spPr/>
      <dgm:t>
        <a:bodyPr/>
        <a:lstStyle/>
        <a:p>
          <a:endParaRPr lang="en-IE"/>
        </a:p>
      </dgm:t>
    </dgm:pt>
    <dgm:pt modelId="{94A97255-12DC-46E9-8B17-5EA997A11644}" type="sibTrans" cxnId="{6DCCA188-3C19-4940-ABC8-DB69F9015000}">
      <dgm:prSet/>
      <dgm:spPr/>
      <dgm:t>
        <a:bodyPr/>
        <a:lstStyle/>
        <a:p>
          <a:endParaRPr lang="en-IE"/>
        </a:p>
      </dgm:t>
    </dgm:pt>
    <dgm:pt modelId="{F31A4C80-F0EF-41E3-879D-A4685404B506}">
      <dgm:prSet phldrT="[Text]"/>
      <dgm:spPr/>
      <dgm:t>
        <a:bodyPr/>
        <a:lstStyle/>
        <a:p>
          <a:r>
            <a:rPr lang="en-IE" dirty="0" smtClean="0"/>
            <a:t>Adaptor</a:t>
          </a:r>
          <a:endParaRPr lang="en-IE" dirty="0"/>
        </a:p>
      </dgm:t>
    </dgm:pt>
    <dgm:pt modelId="{305C0C50-074A-43F1-87DF-730253B60C43}" type="parTrans" cxnId="{F137820E-D5CF-4D4C-AAF1-F4F62C345B78}">
      <dgm:prSet/>
      <dgm:spPr/>
      <dgm:t>
        <a:bodyPr/>
        <a:lstStyle/>
        <a:p>
          <a:endParaRPr lang="en-IE"/>
        </a:p>
      </dgm:t>
    </dgm:pt>
    <dgm:pt modelId="{D213F5BF-200C-4F4C-B058-1CAFE2849248}" type="sibTrans" cxnId="{F137820E-D5CF-4D4C-AAF1-F4F62C345B78}">
      <dgm:prSet/>
      <dgm:spPr/>
      <dgm:t>
        <a:bodyPr/>
        <a:lstStyle/>
        <a:p>
          <a:endParaRPr lang="en-IE"/>
        </a:p>
      </dgm:t>
    </dgm:pt>
    <dgm:pt modelId="{F56939A6-F3A3-41DF-BA07-A1C7CC470D81}">
      <dgm:prSet phldrT="[Text]"/>
      <dgm:spPr/>
      <dgm:t>
        <a:bodyPr/>
        <a:lstStyle/>
        <a:p>
          <a:r>
            <a:rPr lang="en-IE" dirty="0" smtClean="0"/>
            <a:t>Bridge</a:t>
          </a:r>
          <a:endParaRPr lang="en-IE" dirty="0"/>
        </a:p>
      </dgm:t>
    </dgm:pt>
    <dgm:pt modelId="{AA1EC4A3-2871-4DF9-ADB2-0EBE1561CF9C}" type="parTrans" cxnId="{9EE8D4D2-F68A-44CF-B428-169BD823CBEB}">
      <dgm:prSet/>
      <dgm:spPr/>
      <dgm:t>
        <a:bodyPr/>
        <a:lstStyle/>
        <a:p>
          <a:endParaRPr lang="en-IE"/>
        </a:p>
      </dgm:t>
    </dgm:pt>
    <dgm:pt modelId="{59DB06C0-4F90-4DCB-8219-57B22CFA5E45}" type="sibTrans" cxnId="{9EE8D4D2-F68A-44CF-B428-169BD823CBEB}">
      <dgm:prSet/>
      <dgm:spPr/>
      <dgm:t>
        <a:bodyPr/>
        <a:lstStyle/>
        <a:p>
          <a:endParaRPr lang="en-IE"/>
        </a:p>
      </dgm:t>
    </dgm:pt>
    <dgm:pt modelId="{92EBCA1B-97EC-417F-BA38-E8D05C5B0708}">
      <dgm:prSet phldrT="[Text]"/>
      <dgm:spPr/>
      <dgm:t>
        <a:bodyPr/>
        <a:lstStyle/>
        <a:p>
          <a:r>
            <a:rPr lang="en-IE" dirty="0" smtClean="0"/>
            <a:t>Behavioural</a:t>
          </a:r>
          <a:endParaRPr lang="en-IE" dirty="0"/>
        </a:p>
      </dgm:t>
    </dgm:pt>
    <dgm:pt modelId="{3D59B3DC-8074-436E-9266-7A41DFB9AD55}" type="parTrans" cxnId="{2054B469-F5BE-4530-B9E4-A58F41A4425C}">
      <dgm:prSet/>
      <dgm:spPr/>
      <dgm:t>
        <a:bodyPr/>
        <a:lstStyle/>
        <a:p>
          <a:endParaRPr lang="en-IE"/>
        </a:p>
      </dgm:t>
    </dgm:pt>
    <dgm:pt modelId="{122110E7-1BA0-4764-B20C-F1AC5DA664BB}" type="sibTrans" cxnId="{2054B469-F5BE-4530-B9E4-A58F41A4425C}">
      <dgm:prSet/>
      <dgm:spPr/>
      <dgm:t>
        <a:bodyPr/>
        <a:lstStyle/>
        <a:p>
          <a:endParaRPr lang="en-IE"/>
        </a:p>
      </dgm:t>
    </dgm:pt>
    <dgm:pt modelId="{83F2712B-6720-481B-8E43-924FE1C3892E}">
      <dgm:prSet phldrT="[Text]"/>
      <dgm:spPr/>
      <dgm:t>
        <a:bodyPr/>
        <a:lstStyle/>
        <a:p>
          <a:r>
            <a:rPr lang="en-IE" dirty="0" smtClean="0"/>
            <a:t>Command</a:t>
          </a:r>
          <a:endParaRPr lang="en-IE" dirty="0"/>
        </a:p>
      </dgm:t>
    </dgm:pt>
    <dgm:pt modelId="{23284379-4CFD-4215-BA80-C5998FF096BE}" type="parTrans" cxnId="{7C34977B-425E-4F60-BCA8-AE30C67331C3}">
      <dgm:prSet/>
      <dgm:spPr/>
      <dgm:t>
        <a:bodyPr/>
        <a:lstStyle/>
        <a:p>
          <a:endParaRPr lang="en-IE"/>
        </a:p>
      </dgm:t>
    </dgm:pt>
    <dgm:pt modelId="{228BF359-3E06-4F7E-9D1F-818176319BBB}" type="sibTrans" cxnId="{7C34977B-425E-4F60-BCA8-AE30C67331C3}">
      <dgm:prSet/>
      <dgm:spPr/>
      <dgm:t>
        <a:bodyPr/>
        <a:lstStyle/>
        <a:p>
          <a:endParaRPr lang="en-IE"/>
        </a:p>
      </dgm:t>
    </dgm:pt>
    <dgm:pt modelId="{1ADDF57A-D608-4E40-93EA-FB781B76FE80}">
      <dgm:prSet phldrT="[Text]"/>
      <dgm:spPr/>
      <dgm:t>
        <a:bodyPr/>
        <a:lstStyle/>
        <a:p>
          <a:r>
            <a:rPr lang="en-IE" dirty="0" smtClean="0"/>
            <a:t>Interpreter</a:t>
          </a:r>
          <a:endParaRPr lang="en-IE" dirty="0"/>
        </a:p>
      </dgm:t>
    </dgm:pt>
    <dgm:pt modelId="{7A7E0387-4116-4AD7-9431-80E7AEF39359}" type="parTrans" cxnId="{C9808963-69BD-4EA9-8E0A-FA0C6091BF23}">
      <dgm:prSet/>
      <dgm:spPr/>
      <dgm:t>
        <a:bodyPr/>
        <a:lstStyle/>
        <a:p>
          <a:endParaRPr lang="en-IE"/>
        </a:p>
      </dgm:t>
    </dgm:pt>
    <dgm:pt modelId="{C8252214-B16F-4281-961A-B34879654572}" type="sibTrans" cxnId="{C9808963-69BD-4EA9-8E0A-FA0C6091BF23}">
      <dgm:prSet/>
      <dgm:spPr/>
      <dgm:t>
        <a:bodyPr/>
        <a:lstStyle/>
        <a:p>
          <a:endParaRPr lang="en-IE"/>
        </a:p>
      </dgm:t>
    </dgm:pt>
    <dgm:pt modelId="{10162EEB-3B0B-4AD5-B8CB-AE0DF7512D47}">
      <dgm:prSet phldrT="[Text]"/>
      <dgm:spPr/>
      <dgm:t>
        <a:bodyPr/>
        <a:lstStyle/>
        <a:p>
          <a:r>
            <a:rPr lang="en-IE" dirty="0" smtClean="0"/>
            <a:t>Builder</a:t>
          </a:r>
          <a:endParaRPr lang="en-IE" dirty="0"/>
        </a:p>
      </dgm:t>
    </dgm:pt>
    <dgm:pt modelId="{5027334F-AEEB-480E-B435-D36FD6F81046}" type="parTrans" cxnId="{4E08AFD9-79D4-4196-8FB0-A999D83C7491}">
      <dgm:prSet/>
      <dgm:spPr/>
      <dgm:t>
        <a:bodyPr/>
        <a:lstStyle/>
        <a:p>
          <a:endParaRPr lang="en-IE"/>
        </a:p>
      </dgm:t>
    </dgm:pt>
    <dgm:pt modelId="{592E53AF-1BCF-4DA4-9C2E-CC2B01756891}" type="sibTrans" cxnId="{4E08AFD9-79D4-4196-8FB0-A999D83C7491}">
      <dgm:prSet/>
      <dgm:spPr/>
      <dgm:t>
        <a:bodyPr/>
        <a:lstStyle/>
        <a:p>
          <a:endParaRPr lang="en-IE"/>
        </a:p>
      </dgm:t>
    </dgm:pt>
    <dgm:pt modelId="{ACDBA71E-DE25-45F6-B85C-EA6DE8EB31D4}">
      <dgm:prSet phldrT="[Text]"/>
      <dgm:spPr/>
      <dgm:t>
        <a:bodyPr/>
        <a:lstStyle/>
        <a:p>
          <a:r>
            <a:rPr lang="en-IE" dirty="0" smtClean="0"/>
            <a:t>Factory Method</a:t>
          </a:r>
          <a:endParaRPr lang="en-IE" dirty="0"/>
        </a:p>
      </dgm:t>
    </dgm:pt>
    <dgm:pt modelId="{A802954B-E90B-4DC2-9450-1A6BC631377A}" type="parTrans" cxnId="{AD0CB643-ADE8-4946-AB30-156CE8BF4E9B}">
      <dgm:prSet/>
      <dgm:spPr/>
      <dgm:t>
        <a:bodyPr/>
        <a:lstStyle/>
        <a:p>
          <a:endParaRPr lang="en-IE"/>
        </a:p>
      </dgm:t>
    </dgm:pt>
    <dgm:pt modelId="{9AE90BD9-A2BF-4D2E-8249-51DE02ED5A9F}" type="sibTrans" cxnId="{AD0CB643-ADE8-4946-AB30-156CE8BF4E9B}">
      <dgm:prSet/>
      <dgm:spPr/>
      <dgm:t>
        <a:bodyPr/>
        <a:lstStyle/>
        <a:p>
          <a:endParaRPr lang="en-IE"/>
        </a:p>
      </dgm:t>
    </dgm:pt>
    <dgm:pt modelId="{7592213C-51E5-41D8-80C2-9019B7955089}">
      <dgm:prSet phldrT="[Text]"/>
      <dgm:spPr/>
      <dgm:t>
        <a:bodyPr/>
        <a:lstStyle/>
        <a:p>
          <a:r>
            <a:rPr lang="en-IE" dirty="0" smtClean="0"/>
            <a:t>Prototype</a:t>
          </a:r>
          <a:endParaRPr lang="en-IE" dirty="0"/>
        </a:p>
      </dgm:t>
    </dgm:pt>
    <dgm:pt modelId="{B81C957E-828B-413A-87ED-861BFCC590CE}" type="parTrans" cxnId="{51346598-DE91-4682-851D-67C578DDE1F5}">
      <dgm:prSet/>
      <dgm:spPr/>
      <dgm:t>
        <a:bodyPr/>
        <a:lstStyle/>
        <a:p>
          <a:endParaRPr lang="en-IE"/>
        </a:p>
      </dgm:t>
    </dgm:pt>
    <dgm:pt modelId="{C6D833C1-0143-4F28-AF3D-E070DA12E2C8}" type="sibTrans" cxnId="{51346598-DE91-4682-851D-67C578DDE1F5}">
      <dgm:prSet/>
      <dgm:spPr/>
      <dgm:t>
        <a:bodyPr/>
        <a:lstStyle/>
        <a:p>
          <a:endParaRPr lang="en-IE"/>
        </a:p>
      </dgm:t>
    </dgm:pt>
    <dgm:pt modelId="{0077AD42-BB72-41B8-A368-A933E629B764}">
      <dgm:prSet phldrT="[Text]"/>
      <dgm:spPr/>
      <dgm:t>
        <a:bodyPr/>
        <a:lstStyle/>
        <a:p>
          <a:r>
            <a:rPr lang="en-IE" dirty="0" smtClean="0"/>
            <a:t>Singleton</a:t>
          </a:r>
          <a:endParaRPr lang="en-IE" dirty="0"/>
        </a:p>
      </dgm:t>
    </dgm:pt>
    <dgm:pt modelId="{135D3918-95EB-4E31-A1BC-B7F4661C2AC3}" type="parTrans" cxnId="{8FF5D698-7F98-46F2-A389-EB05F52167C7}">
      <dgm:prSet/>
      <dgm:spPr/>
      <dgm:t>
        <a:bodyPr/>
        <a:lstStyle/>
        <a:p>
          <a:endParaRPr lang="en-IE"/>
        </a:p>
      </dgm:t>
    </dgm:pt>
    <dgm:pt modelId="{F533E937-49BF-4C35-9450-76D6014F5D3B}" type="sibTrans" cxnId="{8FF5D698-7F98-46F2-A389-EB05F52167C7}">
      <dgm:prSet/>
      <dgm:spPr/>
      <dgm:t>
        <a:bodyPr/>
        <a:lstStyle/>
        <a:p>
          <a:endParaRPr lang="en-IE"/>
        </a:p>
      </dgm:t>
    </dgm:pt>
    <dgm:pt modelId="{39E604E8-4236-4ACA-8A3A-2A490B90DA80}">
      <dgm:prSet phldrT="[Text]"/>
      <dgm:spPr/>
      <dgm:t>
        <a:bodyPr/>
        <a:lstStyle/>
        <a:p>
          <a:endParaRPr lang="en-IE" dirty="0"/>
        </a:p>
      </dgm:t>
    </dgm:pt>
    <dgm:pt modelId="{E3CAB0EC-97BF-44A4-8C85-047BFB5A2C5E}" type="parTrans" cxnId="{0B9466B1-6B3E-41A4-9807-9AD8AC2408AE}">
      <dgm:prSet/>
      <dgm:spPr/>
      <dgm:t>
        <a:bodyPr/>
        <a:lstStyle/>
        <a:p>
          <a:endParaRPr lang="en-IE"/>
        </a:p>
      </dgm:t>
    </dgm:pt>
    <dgm:pt modelId="{E44E3F06-A00F-43B7-9205-521BB711EC33}" type="sibTrans" cxnId="{0B9466B1-6B3E-41A4-9807-9AD8AC2408AE}">
      <dgm:prSet/>
      <dgm:spPr/>
      <dgm:t>
        <a:bodyPr/>
        <a:lstStyle/>
        <a:p>
          <a:endParaRPr lang="en-IE"/>
        </a:p>
      </dgm:t>
    </dgm:pt>
    <dgm:pt modelId="{392D31D5-798D-4007-8D96-0067DDBFFC90}">
      <dgm:prSet phldrT="[Text]"/>
      <dgm:spPr/>
      <dgm:t>
        <a:bodyPr/>
        <a:lstStyle/>
        <a:p>
          <a:r>
            <a:rPr lang="en-IE" dirty="0" smtClean="0"/>
            <a:t>Composite</a:t>
          </a:r>
          <a:endParaRPr lang="en-IE" dirty="0"/>
        </a:p>
      </dgm:t>
    </dgm:pt>
    <dgm:pt modelId="{738925C7-8D1A-4BD5-BFED-B8A4922C45D9}" type="parTrans" cxnId="{878FA387-32C8-45E5-872E-2300F380EC11}">
      <dgm:prSet/>
      <dgm:spPr/>
      <dgm:t>
        <a:bodyPr/>
        <a:lstStyle/>
        <a:p>
          <a:endParaRPr lang="en-IE"/>
        </a:p>
      </dgm:t>
    </dgm:pt>
    <dgm:pt modelId="{C6A34E58-FCA5-4800-AA16-3FC6DC53CF6E}" type="sibTrans" cxnId="{878FA387-32C8-45E5-872E-2300F380EC11}">
      <dgm:prSet/>
      <dgm:spPr/>
      <dgm:t>
        <a:bodyPr/>
        <a:lstStyle/>
        <a:p>
          <a:endParaRPr lang="en-IE"/>
        </a:p>
      </dgm:t>
    </dgm:pt>
    <dgm:pt modelId="{9DB7A792-440B-4E76-A88D-BFD0FFA46A87}">
      <dgm:prSet phldrT="[Text]"/>
      <dgm:spPr/>
      <dgm:t>
        <a:bodyPr/>
        <a:lstStyle/>
        <a:p>
          <a:r>
            <a:rPr lang="en-IE" dirty="0" smtClean="0"/>
            <a:t>Decorator</a:t>
          </a:r>
          <a:endParaRPr lang="en-IE" dirty="0"/>
        </a:p>
      </dgm:t>
    </dgm:pt>
    <dgm:pt modelId="{AD5C4935-78B5-48E3-A9A4-40B5396CCED3}" type="parTrans" cxnId="{7A82D18A-46E5-440F-B890-8E9FF01E6487}">
      <dgm:prSet/>
      <dgm:spPr/>
      <dgm:t>
        <a:bodyPr/>
        <a:lstStyle/>
        <a:p>
          <a:endParaRPr lang="en-IE"/>
        </a:p>
      </dgm:t>
    </dgm:pt>
    <dgm:pt modelId="{B65D3A0B-FC77-4A1E-972D-0D180D97DB58}" type="sibTrans" cxnId="{7A82D18A-46E5-440F-B890-8E9FF01E6487}">
      <dgm:prSet/>
      <dgm:spPr/>
      <dgm:t>
        <a:bodyPr/>
        <a:lstStyle/>
        <a:p>
          <a:endParaRPr lang="en-IE"/>
        </a:p>
      </dgm:t>
    </dgm:pt>
    <dgm:pt modelId="{F59FB441-9D93-403D-BB67-E5342D316CEE}">
      <dgm:prSet phldrT="[Text]"/>
      <dgm:spPr/>
      <dgm:t>
        <a:bodyPr/>
        <a:lstStyle/>
        <a:p>
          <a:r>
            <a:rPr lang="en-IE" dirty="0" smtClean="0"/>
            <a:t>Façade</a:t>
          </a:r>
          <a:endParaRPr lang="en-IE" dirty="0"/>
        </a:p>
      </dgm:t>
    </dgm:pt>
    <dgm:pt modelId="{6E20EA51-DDEE-41ED-B0E4-2A2E7DB75678}" type="parTrans" cxnId="{7EB69F90-1148-4FAE-AC73-7797DE0AB205}">
      <dgm:prSet/>
      <dgm:spPr/>
      <dgm:t>
        <a:bodyPr/>
        <a:lstStyle/>
        <a:p>
          <a:endParaRPr lang="en-IE"/>
        </a:p>
      </dgm:t>
    </dgm:pt>
    <dgm:pt modelId="{66E45A8C-2C8F-462B-80CC-5C7CD1CC51F0}" type="sibTrans" cxnId="{7EB69F90-1148-4FAE-AC73-7797DE0AB205}">
      <dgm:prSet/>
      <dgm:spPr/>
      <dgm:t>
        <a:bodyPr/>
        <a:lstStyle/>
        <a:p>
          <a:endParaRPr lang="en-IE"/>
        </a:p>
      </dgm:t>
    </dgm:pt>
    <dgm:pt modelId="{4ADFB250-05BD-4FBA-A8C1-62E8E4BD281D}">
      <dgm:prSet phldrT="[Text]"/>
      <dgm:spPr/>
      <dgm:t>
        <a:bodyPr/>
        <a:lstStyle/>
        <a:p>
          <a:r>
            <a:rPr lang="en-IE" dirty="0" smtClean="0"/>
            <a:t>Flyweight</a:t>
          </a:r>
          <a:endParaRPr lang="en-IE" dirty="0"/>
        </a:p>
      </dgm:t>
    </dgm:pt>
    <dgm:pt modelId="{480D442B-D501-43FE-B2F8-6B892B83F34B}" type="parTrans" cxnId="{6B3C08DB-7E40-4E6F-B590-C801AF61F07C}">
      <dgm:prSet/>
      <dgm:spPr/>
      <dgm:t>
        <a:bodyPr/>
        <a:lstStyle/>
        <a:p>
          <a:endParaRPr lang="en-IE"/>
        </a:p>
      </dgm:t>
    </dgm:pt>
    <dgm:pt modelId="{3B57F20C-7D4C-4898-9F2F-0F05E0FC26CD}" type="sibTrans" cxnId="{6B3C08DB-7E40-4E6F-B590-C801AF61F07C}">
      <dgm:prSet/>
      <dgm:spPr/>
      <dgm:t>
        <a:bodyPr/>
        <a:lstStyle/>
        <a:p>
          <a:endParaRPr lang="en-IE"/>
        </a:p>
      </dgm:t>
    </dgm:pt>
    <dgm:pt modelId="{9892469F-0653-44C5-86C1-557D34AB19CC}">
      <dgm:prSet phldrT="[Text]"/>
      <dgm:spPr/>
      <dgm:t>
        <a:bodyPr/>
        <a:lstStyle/>
        <a:p>
          <a:r>
            <a:rPr lang="en-IE" dirty="0" smtClean="0"/>
            <a:t>Proxy</a:t>
          </a:r>
          <a:endParaRPr lang="en-IE" dirty="0"/>
        </a:p>
      </dgm:t>
    </dgm:pt>
    <dgm:pt modelId="{D0296AA6-B196-4E4E-9B0B-F2E7B5F46C90}" type="parTrans" cxnId="{5D6C0F5C-0B15-4FF1-87E2-188B1CBCE8BB}">
      <dgm:prSet/>
      <dgm:spPr/>
      <dgm:t>
        <a:bodyPr/>
        <a:lstStyle/>
        <a:p>
          <a:endParaRPr lang="en-IE"/>
        </a:p>
      </dgm:t>
    </dgm:pt>
    <dgm:pt modelId="{7E616E3E-6566-4600-BDA3-27C3E2804BAF}" type="sibTrans" cxnId="{5D6C0F5C-0B15-4FF1-87E2-188B1CBCE8BB}">
      <dgm:prSet/>
      <dgm:spPr/>
      <dgm:t>
        <a:bodyPr/>
        <a:lstStyle/>
        <a:p>
          <a:endParaRPr lang="en-IE"/>
        </a:p>
      </dgm:t>
    </dgm:pt>
    <dgm:pt modelId="{6A9544EB-8C5D-4251-8957-ADCABD24395F}">
      <dgm:prSet phldrT="[Text]"/>
      <dgm:spPr/>
      <dgm:t>
        <a:bodyPr/>
        <a:lstStyle/>
        <a:p>
          <a:r>
            <a:rPr lang="en-IE" dirty="0" smtClean="0"/>
            <a:t>Iterator</a:t>
          </a:r>
          <a:endParaRPr lang="en-IE" dirty="0"/>
        </a:p>
      </dgm:t>
    </dgm:pt>
    <dgm:pt modelId="{E4444CD6-5FB6-45D1-A358-7D784F9E1001}" type="parTrans" cxnId="{29B36C0F-14ED-402E-9BE2-4B74FF7B571D}">
      <dgm:prSet/>
      <dgm:spPr/>
      <dgm:t>
        <a:bodyPr/>
        <a:lstStyle/>
        <a:p>
          <a:endParaRPr lang="en-IE"/>
        </a:p>
      </dgm:t>
    </dgm:pt>
    <dgm:pt modelId="{45F6BCCE-F7AC-4EEC-9730-4B2D814C6A1F}" type="sibTrans" cxnId="{29B36C0F-14ED-402E-9BE2-4B74FF7B571D}">
      <dgm:prSet/>
      <dgm:spPr/>
      <dgm:t>
        <a:bodyPr/>
        <a:lstStyle/>
        <a:p>
          <a:endParaRPr lang="en-IE"/>
        </a:p>
      </dgm:t>
    </dgm:pt>
    <dgm:pt modelId="{9BB3B1B8-5E69-481A-88BA-B664C5E9CB0E}">
      <dgm:prSet phldrT="[Text]"/>
      <dgm:spPr/>
      <dgm:t>
        <a:bodyPr/>
        <a:lstStyle/>
        <a:p>
          <a:r>
            <a:rPr lang="en-IE" dirty="0" smtClean="0"/>
            <a:t>Mediator</a:t>
          </a:r>
          <a:endParaRPr lang="en-IE" dirty="0"/>
        </a:p>
      </dgm:t>
    </dgm:pt>
    <dgm:pt modelId="{11B0E197-6C6D-4F4E-BDE0-CB560F2DE69C}" type="parTrans" cxnId="{1E98A795-14E7-460D-8518-7EB36C5F5C7B}">
      <dgm:prSet/>
      <dgm:spPr/>
      <dgm:t>
        <a:bodyPr/>
        <a:lstStyle/>
        <a:p>
          <a:endParaRPr lang="en-IE"/>
        </a:p>
      </dgm:t>
    </dgm:pt>
    <dgm:pt modelId="{A39F1093-3697-4570-94DE-E60A747284EE}" type="sibTrans" cxnId="{1E98A795-14E7-460D-8518-7EB36C5F5C7B}">
      <dgm:prSet/>
      <dgm:spPr/>
      <dgm:t>
        <a:bodyPr/>
        <a:lstStyle/>
        <a:p>
          <a:endParaRPr lang="en-IE"/>
        </a:p>
      </dgm:t>
    </dgm:pt>
    <dgm:pt modelId="{EE8546BA-2BDE-45CB-A75B-B0CF3DC99263}">
      <dgm:prSet phldrT="[Text]"/>
      <dgm:spPr/>
      <dgm:t>
        <a:bodyPr/>
        <a:lstStyle/>
        <a:p>
          <a:r>
            <a:rPr lang="en-IE" dirty="0" smtClean="0"/>
            <a:t>Memento</a:t>
          </a:r>
          <a:endParaRPr lang="en-IE" dirty="0"/>
        </a:p>
      </dgm:t>
    </dgm:pt>
    <dgm:pt modelId="{54D4EE87-1F8A-46E3-AA1C-48F0F55CABBC}" type="parTrans" cxnId="{ADD71032-61B3-4984-8EA0-16E547AFBD0F}">
      <dgm:prSet/>
      <dgm:spPr/>
      <dgm:t>
        <a:bodyPr/>
        <a:lstStyle/>
        <a:p>
          <a:endParaRPr lang="en-IE"/>
        </a:p>
      </dgm:t>
    </dgm:pt>
    <dgm:pt modelId="{AF0F0D5B-FCDE-466F-98DC-E451B3A3DAF5}" type="sibTrans" cxnId="{ADD71032-61B3-4984-8EA0-16E547AFBD0F}">
      <dgm:prSet/>
      <dgm:spPr/>
      <dgm:t>
        <a:bodyPr/>
        <a:lstStyle/>
        <a:p>
          <a:endParaRPr lang="en-IE"/>
        </a:p>
      </dgm:t>
    </dgm:pt>
    <dgm:pt modelId="{E9712E89-77EC-4E63-AE2F-6D73FC5F6FEB}">
      <dgm:prSet phldrT="[Text]"/>
      <dgm:spPr/>
      <dgm:t>
        <a:bodyPr/>
        <a:lstStyle/>
        <a:p>
          <a:r>
            <a:rPr lang="en-IE" dirty="0" smtClean="0"/>
            <a:t>Observer</a:t>
          </a:r>
          <a:endParaRPr lang="en-IE" dirty="0"/>
        </a:p>
      </dgm:t>
    </dgm:pt>
    <dgm:pt modelId="{53D80E10-DB74-4608-A876-BA5E7880DD34}" type="parTrans" cxnId="{53ED1830-6C56-4E45-945D-362BF971CF11}">
      <dgm:prSet/>
      <dgm:spPr/>
      <dgm:t>
        <a:bodyPr/>
        <a:lstStyle/>
        <a:p>
          <a:endParaRPr lang="en-IE"/>
        </a:p>
      </dgm:t>
    </dgm:pt>
    <dgm:pt modelId="{653D42C8-93B4-4F15-8EDE-8B28D102BBD8}" type="sibTrans" cxnId="{53ED1830-6C56-4E45-945D-362BF971CF11}">
      <dgm:prSet/>
      <dgm:spPr/>
      <dgm:t>
        <a:bodyPr/>
        <a:lstStyle/>
        <a:p>
          <a:endParaRPr lang="en-IE"/>
        </a:p>
      </dgm:t>
    </dgm:pt>
    <dgm:pt modelId="{4A113EF2-782A-4098-8315-9B01788D18DB}">
      <dgm:prSet phldrT="[Text]"/>
      <dgm:spPr/>
      <dgm:t>
        <a:bodyPr/>
        <a:lstStyle/>
        <a:p>
          <a:r>
            <a:rPr lang="en-IE" dirty="0" smtClean="0"/>
            <a:t>State</a:t>
          </a:r>
          <a:endParaRPr lang="en-IE" dirty="0"/>
        </a:p>
      </dgm:t>
    </dgm:pt>
    <dgm:pt modelId="{409CA934-98AA-4C1E-AA1C-97AC86C2E7E4}" type="parTrans" cxnId="{C2D1CF84-9FF7-40BF-A4BC-D452F5531257}">
      <dgm:prSet/>
      <dgm:spPr/>
      <dgm:t>
        <a:bodyPr/>
        <a:lstStyle/>
        <a:p>
          <a:endParaRPr lang="en-IE"/>
        </a:p>
      </dgm:t>
    </dgm:pt>
    <dgm:pt modelId="{6D76B675-73C9-4895-8E6D-6AB6A8C7DC09}" type="sibTrans" cxnId="{C2D1CF84-9FF7-40BF-A4BC-D452F5531257}">
      <dgm:prSet/>
      <dgm:spPr/>
      <dgm:t>
        <a:bodyPr/>
        <a:lstStyle/>
        <a:p>
          <a:endParaRPr lang="en-IE"/>
        </a:p>
      </dgm:t>
    </dgm:pt>
    <dgm:pt modelId="{95FA4C8D-553E-4F01-84BD-CBEBF3E8A991}">
      <dgm:prSet phldrT="[Text]"/>
      <dgm:spPr/>
      <dgm:t>
        <a:bodyPr/>
        <a:lstStyle/>
        <a:p>
          <a:r>
            <a:rPr lang="en-IE" dirty="0" smtClean="0"/>
            <a:t>Strategy</a:t>
          </a:r>
          <a:endParaRPr lang="en-IE" dirty="0"/>
        </a:p>
      </dgm:t>
    </dgm:pt>
    <dgm:pt modelId="{BC04E815-FC7B-464B-9117-2BA9F913D3A4}" type="parTrans" cxnId="{927809E7-BD77-46FB-8B27-03C0E6DC82CD}">
      <dgm:prSet/>
      <dgm:spPr/>
      <dgm:t>
        <a:bodyPr/>
        <a:lstStyle/>
        <a:p>
          <a:endParaRPr lang="en-IE"/>
        </a:p>
      </dgm:t>
    </dgm:pt>
    <dgm:pt modelId="{392402F8-C83B-44AF-9452-876A381638EA}" type="sibTrans" cxnId="{927809E7-BD77-46FB-8B27-03C0E6DC82CD}">
      <dgm:prSet/>
      <dgm:spPr/>
      <dgm:t>
        <a:bodyPr/>
        <a:lstStyle/>
        <a:p>
          <a:endParaRPr lang="en-IE"/>
        </a:p>
      </dgm:t>
    </dgm:pt>
    <dgm:pt modelId="{5D4254B4-FCC8-4E96-B7F4-6A73E8E3F903}">
      <dgm:prSet phldrT="[Text]"/>
      <dgm:spPr/>
      <dgm:t>
        <a:bodyPr/>
        <a:lstStyle/>
        <a:p>
          <a:r>
            <a:rPr lang="en-IE" dirty="0" smtClean="0"/>
            <a:t>Template Method</a:t>
          </a:r>
          <a:endParaRPr lang="en-IE" dirty="0"/>
        </a:p>
      </dgm:t>
    </dgm:pt>
    <dgm:pt modelId="{01655942-0779-4F38-A693-BE63A5C3FA35}" type="parTrans" cxnId="{EE9FF972-33BC-4F20-B40F-E871777586C8}">
      <dgm:prSet/>
      <dgm:spPr/>
      <dgm:t>
        <a:bodyPr/>
        <a:lstStyle/>
        <a:p>
          <a:endParaRPr lang="en-IE"/>
        </a:p>
      </dgm:t>
    </dgm:pt>
    <dgm:pt modelId="{E3E0AB3D-D3A6-4100-AA32-8437845C350A}" type="sibTrans" cxnId="{EE9FF972-33BC-4F20-B40F-E871777586C8}">
      <dgm:prSet/>
      <dgm:spPr/>
      <dgm:t>
        <a:bodyPr/>
        <a:lstStyle/>
        <a:p>
          <a:endParaRPr lang="en-IE"/>
        </a:p>
      </dgm:t>
    </dgm:pt>
    <dgm:pt modelId="{363E0FB6-DA5A-401E-BC84-38A7DA5E06A3}">
      <dgm:prSet phldrT="[Text]"/>
      <dgm:spPr/>
      <dgm:t>
        <a:bodyPr/>
        <a:lstStyle/>
        <a:p>
          <a:r>
            <a:rPr lang="en-IE" dirty="0" smtClean="0"/>
            <a:t>Visitor</a:t>
          </a:r>
          <a:endParaRPr lang="en-IE" dirty="0"/>
        </a:p>
      </dgm:t>
    </dgm:pt>
    <dgm:pt modelId="{7A5C4920-810B-40B5-AD75-1795AEA168B9}" type="parTrans" cxnId="{0DA060F4-13D7-45EF-BED6-9C9BE62BC3E8}">
      <dgm:prSet/>
      <dgm:spPr/>
      <dgm:t>
        <a:bodyPr/>
        <a:lstStyle/>
        <a:p>
          <a:endParaRPr lang="en-IE"/>
        </a:p>
      </dgm:t>
    </dgm:pt>
    <dgm:pt modelId="{ED25FE7D-6225-4657-9AA2-E169CB0C7198}" type="sibTrans" cxnId="{0DA060F4-13D7-45EF-BED6-9C9BE62BC3E8}">
      <dgm:prSet/>
      <dgm:spPr/>
      <dgm:t>
        <a:bodyPr/>
        <a:lstStyle/>
        <a:p>
          <a:endParaRPr lang="en-IE"/>
        </a:p>
      </dgm:t>
    </dgm:pt>
    <dgm:pt modelId="{B0B7FAFE-A017-4418-8F1A-99073D542B1F}">
      <dgm:prSet phldrT="[Text]"/>
      <dgm:spPr/>
      <dgm:t>
        <a:bodyPr/>
        <a:lstStyle/>
        <a:p>
          <a:r>
            <a:rPr lang="en-IE" dirty="0" smtClean="0"/>
            <a:t>Chain of responsibility</a:t>
          </a:r>
          <a:endParaRPr lang="en-IE" dirty="0"/>
        </a:p>
      </dgm:t>
    </dgm:pt>
    <dgm:pt modelId="{D7699092-AF47-4E10-9027-CBEAC374AB6E}" type="parTrans" cxnId="{73A8233D-7EE2-4605-A354-1D4D668AC856}">
      <dgm:prSet/>
      <dgm:spPr/>
      <dgm:t>
        <a:bodyPr/>
        <a:lstStyle/>
        <a:p>
          <a:endParaRPr lang="en-IE"/>
        </a:p>
      </dgm:t>
    </dgm:pt>
    <dgm:pt modelId="{06E0B569-7D28-49AC-99FA-91565490EDA3}" type="sibTrans" cxnId="{73A8233D-7EE2-4605-A354-1D4D668AC856}">
      <dgm:prSet/>
      <dgm:spPr/>
      <dgm:t>
        <a:bodyPr/>
        <a:lstStyle/>
        <a:p>
          <a:endParaRPr lang="en-IE"/>
        </a:p>
      </dgm:t>
    </dgm:pt>
    <dgm:pt modelId="{FE27B6E4-014A-41BD-B3A0-B2835CD0792F}" type="pres">
      <dgm:prSet presAssocID="{EC32F16A-1536-4F99-AB47-A16BF733E4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B1F28F21-815C-4AD0-ACE5-A082C92271A6}" type="pres">
      <dgm:prSet presAssocID="{77852D82-832A-4A81-88AA-F51EE0ACCEF4}" presName="composite" presStyleCnt="0"/>
      <dgm:spPr/>
    </dgm:pt>
    <dgm:pt modelId="{C702B022-B0A9-4AD1-8175-6FFBD11B1C21}" type="pres">
      <dgm:prSet presAssocID="{77852D82-832A-4A81-88AA-F51EE0ACCEF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2A3F871D-25E9-4E30-87AB-D20591687637}" type="pres">
      <dgm:prSet presAssocID="{77852D82-832A-4A81-88AA-F51EE0ACCEF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646A0232-C06F-40F6-89B4-0017205CD6B1}" type="pres">
      <dgm:prSet presAssocID="{6438317E-F55D-4133-8694-28E2FF976468}" presName="space" presStyleCnt="0"/>
      <dgm:spPr/>
    </dgm:pt>
    <dgm:pt modelId="{E1518049-697B-4EAC-B758-2607BBF53C15}" type="pres">
      <dgm:prSet presAssocID="{2D2C11DD-59EF-4088-978F-7FF700D8EC6A}" presName="composite" presStyleCnt="0"/>
      <dgm:spPr/>
    </dgm:pt>
    <dgm:pt modelId="{83A87D29-7792-403C-B766-B63ED195D7DF}" type="pres">
      <dgm:prSet presAssocID="{2D2C11DD-59EF-4088-978F-7FF700D8EC6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E429EDAB-D6B1-4C2E-A606-415661003B12}" type="pres">
      <dgm:prSet presAssocID="{2D2C11DD-59EF-4088-978F-7FF700D8EC6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AC2B24AC-93F8-4AB8-87A9-1212A3494A48}" type="pres">
      <dgm:prSet presAssocID="{94A97255-12DC-46E9-8B17-5EA997A11644}" presName="space" presStyleCnt="0"/>
      <dgm:spPr/>
    </dgm:pt>
    <dgm:pt modelId="{0AA0D578-47BF-4962-BE0B-FE982813E5F7}" type="pres">
      <dgm:prSet presAssocID="{92EBCA1B-97EC-417F-BA38-E8D05C5B0708}" presName="composite" presStyleCnt="0"/>
      <dgm:spPr/>
    </dgm:pt>
    <dgm:pt modelId="{25920EE1-9FA6-4FD0-8B0C-B0BF11120523}" type="pres">
      <dgm:prSet presAssocID="{92EBCA1B-97EC-417F-BA38-E8D05C5B07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F366A46F-13E1-46A6-BA58-663CE83ACD72}" type="pres">
      <dgm:prSet presAssocID="{92EBCA1B-97EC-417F-BA38-E8D05C5B07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AD0CB643-ADE8-4946-AB30-156CE8BF4E9B}" srcId="{77852D82-832A-4A81-88AA-F51EE0ACCEF4}" destId="{ACDBA71E-DE25-45F6-B85C-EA6DE8EB31D4}" srcOrd="2" destOrd="0" parTransId="{A802954B-E90B-4DC2-9450-1A6BC631377A}" sibTransId="{9AE90BD9-A2BF-4D2E-8249-51DE02ED5A9F}"/>
    <dgm:cxn modelId="{DE3A2580-716C-4D8C-B6BF-93A740C26CFE}" type="presOf" srcId="{9BB3B1B8-5E69-481A-88BA-B664C5E9CB0E}" destId="{F366A46F-13E1-46A6-BA58-663CE83ACD72}" srcOrd="0" destOrd="3" presId="urn:microsoft.com/office/officeart/2005/8/layout/hList1"/>
    <dgm:cxn modelId="{53ED1830-6C56-4E45-945D-362BF971CF11}" srcId="{92EBCA1B-97EC-417F-BA38-E8D05C5B0708}" destId="{E9712E89-77EC-4E63-AE2F-6D73FC5F6FEB}" srcOrd="5" destOrd="0" parTransId="{53D80E10-DB74-4608-A876-BA5E7880DD34}" sibTransId="{653D42C8-93B4-4F15-8EDE-8B28D102BBD8}"/>
    <dgm:cxn modelId="{927809E7-BD77-46FB-8B27-03C0E6DC82CD}" srcId="{92EBCA1B-97EC-417F-BA38-E8D05C5B0708}" destId="{95FA4C8D-553E-4F01-84BD-CBEBF3E8A991}" srcOrd="7" destOrd="0" parTransId="{BC04E815-FC7B-464B-9117-2BA9F913D3A4}" sibTransId="{392402F8-C83B-44AF-9452-876A381638EA}"/>
    <dgm:cxn modelId="{5AB03500-511B-42EC-9D6F-86FCBEEE77B4}" type="presOf" srcId="{F31A4C80-F0EF-41E3-879D-A4685404B506}" destId="{E429EDAB-D6B1-4C2E-A606-415661003B12}" srcOrd="0" destOrd="0" presId="urn:microsoft.com/office/officeart/2005/8/layout/hList1"/>
    <dgm:cxn modelId="{6DCCA188-3C19-4940-ABC8-DB69F9015000}" srcId="{EC32F16A-1536-4F99-AB47-A16BF733E44B}" destId="{2D2C11DD-59EF-4088-978F-7FF700D8EC6A}" srcOrd="1" destOrd="0" parTransId="{A934B60B-C381-4DDE-8B3D-EC3F18F8B88A}" sibTransId="{94A97255-12DC-46E9-8B17-5EA997A11644}"/>
    <dgm:cxn modelId="{73A8233D-7EE2-4605-A354-1D4D668AC856}" srcId="{92EBCA1B-97EC-417F-BA38-E8D05C5B0708}" destId="{B0B7FAFE-A017-4418-8F1A-99073D542B1F}" srcOrd="10" destOrd="0" parTransId="{D7699092-AF47-4E10-9027-CBEAC374AB6E}" sibTransId="{06E0B569-7D28-49AC-99FA-91565490EDA3}"/>
    <dgm:cxn modelId="{24B7DEB2-E1A4-481E-9711-077BFA400A81}" type="presOf" srcId="{5D4254B4-FCC8-4E96-B7F4-6A73E8E3F903}" destId="{F366A46F-13E1-46A6-BA58-663CE83ACD72}" srcOrd="0" destOrd="8" presId="urn:microsoft.com/office/officeart/2005/8/layout/hList1"/>
    <dgm:cxn modelId="{4E08AFD9-79D4-4196-8FB0-A999D83C7491}" srcId="{77852D82-832A-4A81-88AA-F51EE0ACCEF4}" destId="{10162EEB-3B0B-4AD5-B8CB-AE0DF7512D47}" srcOrd="1" destOrd="0" parTransId="{5027334F-AEEB-480E-B435-D36FD6F81046}" sibTransId="{592E53AF-1BCF-4DA4-9C2E-CC2B01756891}"/>
    <dgm:cxn modelId="{55D170D6-BE25-41FC-94EE-2CCA67521206}" type="presOf" srcId="{9DB7A792-440B-4E76-A88D-BFD0FFA46A87}" destId="{E429EDAB-D6B1-4C2E-A606-415661003B12}" srcOrd="0" destOrd="3" presId="urn:microsoft.com/office/officeart/2005/8/layout/hList1"/>
    <dgm:cxn modelId="{E3ED12C4-1B13-4F51-BC62-A334C2F173B0}" type="presOf" srcId="{ACDBA71E-DE25-45F6-B85C-EA6DE8EB31D4}" destId="{2A3F871D-25E9-4E30-87AB-D20591687637}" srcOrd="0" destOrd="2" presId="urn:microsoft.com/office/officeart/2005/8/layout/hList1"/>
    <dgm:cxn modelId="{F137820E-D5CF-4D4C-AAF1-F4F62C345B78}" srcId="{2D2C11DD-59EF-4088-978F-7FF700D8EC6A}" destId="{F31A4C80-F0EF-41E3-879D-A4685404B506}" srcOrd="0" destOrd="0" parTransId="{305C0C50-074A-43F1-87DF-730253B60C43}" sibTransId="{D213F5BF-200C-4F4C-B058-1CAFE2849248}"/>
    <dgm:cxn modelId="{1F1874FC-0588-4E76-8F1D-FE893B94B6A8}" type="presOf" srcId="{392D31D5-798D-4007-8D96-0067DDBFFC90}" destId="{E429EDAB-D6B1-4C2E-A606-415661003B12}" srcOrd="0" destOrd="2" presId="urn:microsoft.com/office/officeart/2005/8/layout/hList1"/>
    <dgm:cxn modelId="{9567B9D8-02A8-4CE7-B617-7C437BC6467D}" type="presOf" srcId="{39E604E8-4236-4ACA-8A3A-2A490B90DA80}" destId="{E429EDAB-D6B1-4C2E-A606-415661003B12}" srcOrd="0" destOrd="7" presId="urn:microsoft.com/office/officeart/2005/8/layout/hList1"/>
    <dgm:cxn modelId="{F20CA665-2E91-42CF-895B-5D2D0215E562}" srcId="{77852D82-832A-4A81-88AA-F51EE0ACCEF4}" destId="{D695C6E2-9503-48EB-8D98-12686B0E9045}" srcOrd="0" destOrd="0" parTransId="{9C2C5370-CFD5-481C-A9B8-0D9CB0F53D2D}" sibTransId="{C78C0597-1318-4857-B4C3-931AE2242F6F}"/>
    <dgm:cxn modelId="{1E98A795-14E7-460D-8518-7EB36C5F5C7B}" srcId="{92EBCA1B-97EC-417F-BA38-E8D05C5B0708}" destId="{9BB3B1B8-5E69-481A-88BA-B664C5E9CB0E}" srcOrd="3" destOrd="0" parTransId="{11B0E197-6C6D-4F4E-BDE0-CB560F2DE69C}" sibTransId="{A39F1093-3697-4570-94DE-E60A747284EE}"/>
    <dgm:cxn modelId="{2054B469-F5BE-4530-B9E4-A58F41A4425C}" srcId="{EC32F16A-1536-4F99-AB47-A16BF733E44B}" destId="{92EBCA1B-97EC-417F-BA38-E8D05C5B0708}" srcOrd="2" destOrd="0" parTransId="{3D59B3DC-8074-436E-9266-7A41DFB9AD55}" sibTransId="{122110E7-1BA0-4764-B20C-F1AC5DA664BB}"/>
    <dgm:cxn modelId="{9EE8D4D2-F68A-44CF-B428-169BD823CBEB}" srcId="{2D2C11DD-59EF-4088-978F-7FF700D8EC6A}" destId="{F56939A6-F3A3-41DF-BA07-A1C7CC470D81}" srcOrd="1" destOrd="0" parTransId="{AA1EC4A3-2871-4DF9-ADB2-0EBE1561CF9C}" sibTransId="{59DB06C0-4F90-4DCB-8219-57B22CFA5E45}"/>
    <dgm:cxn modelId="{AF651AA1-039E-4326-8AD9-D16FCD78C28A}" type="presOf" srcId="{1ADDF57A-D608-4E40-93EA-FB781B76FE80}" destId="{F366A46F-13E1-46A6-BA58-663CE83ACD72}" srcOrd="0" destOrd="1" presId="urn:microsoft.com/office/officeart/2005/8/layout/hList1"/>
    <dgm:cxn modelId="{76E681D7-3D56-444E-9ED4-D337FF8992B2}" type="presOf" srcId="{D695C6E2-9503-48EB-8D98-12686B0E9045}" destId="{2A3F871D-25E9-4E30-87AB-D20591687637}" srcOrd="0" destOrd="0" presId="urn:microsoft.com/office/officeart/2005/8/layout/hList1"/>
    <dgm:cxn modelId="{C0D91AB3-A171-4DC6-9905-60BF899C85FB}" type="presOf" srcId="{95FA4C8D-553E-4F01-84BD-CBEBF3E8A991}" destId="{F366A46F-13E1-46A6-BA58-663CE83ACD72}" srcOrd="0" destOrd="7" presId="urn:microsoft.com/office/officeart/2005/8/layout/hList1"/>
    <dgm:cxn modelId="{130B92CC-737E-4C03-9611-605F1B835A27}" type="presOf" srcId="{F56939A6-F3A3-41DF-BA07-A1C7CC470D81}" destId="{E429EDAB-D6B1-4C2E-A606-415661003B12}" srcOrd="0" destOrd="1" presId="urn:microsoft.com/office/officeart/2005/8/layout/hList1"/>
    <dgm:cxn modelId="{9E101B9D-8D2F-4BAF-89E4-DE2F40B9A048}" type="presOf" srcId="{B0B7FAFE-A017-4418-8F1A-99073D542B1F}" destId="{F366A46F-13E1-46A6-BA58-663CE83ACD72}" srcOrd="0" destOrd="10" presId="urn:microsoft.com/office/officeart/2005/8/layout/hList1"/>
    <dgm:cxn modelId="{6FF37642-4E6A-4010-A6B3-B11B86E209CE}" type="presOf" srcId="{2D2C11DD-59EF-4088-978F-7FF700D8EC6A}" destId="{83A87D29-7792-403C-B766-B63ED195D7DF}" srcOrd="0" destOrd="0" presId="urn:microsoft.com/office/officeart/2005/8/layout/hList1"/>
    <dgm:cxn modelId="{230F4252-07ED-4CF9-9781-E6FDE185A184}" type="presOf" srcId="{EE8546BA-2BDE-45CB-A75B-B0CF3DC99263}" destId="{F366A46F-13E1-46A6-BA58-663CE83ACD72}" srcOrd="0" destOrd="4" presId="urn:microsoft.com/office/officeart/2005/8/layout/hList1"/>
    <dgm:cxn modelId="{0AE7E2FD-DBA6-4CC7-BEC7-EC62FE138E9A}" type="presOf" srcId="{363E0FB6-DA5A-401E-BC84-38A7DA5E06A3}" destId="{F366A46F-13E1-46A6-BA58-663CE83ACD72}" srcOrd="0" destOrd="9" presId="urn:microsoft.com/office/officeart/2005/8/layout/hList1"/>
    <dgm:cxn modelId="{C31A0BA7-85A2-446C-9F0D-E9297D680485}" type="presOf" srcId="{4A113EF2-782A-4098-8315-9B01788D18DB}" destId="{F366A46F-13E1-46A6-BA58-663CE83ACD72}" srcOrd="0" destOrd="6" presId="urn:microsoft.com/office/officeart/2005/8/layout/hList1"/>
    <dgm:cxn modelId="{BED3F65F-26D7-46D6-9A65-88ECDC73DC99}" type="presOf" srcId="{6A9544EB-8C5D-4251-8957-ADCABD24395F}" destId="{F366A46F-13E1-46A6-BA58-663CE83ACD72}" srcOrd="0" destOrd="2" presId="urn:microsoft.com/office/officeart/2005/8/layout/hList1"/>
    <dgm:cxn modelId="{003F7542-E9BE-4AAD-88BB-161BE1ECCC39}" type="presOf" srcId="{10162EEB-3B0B-4AD5-B8CB-AE0DF7512D47}" destId="{2A3F871D-25E9-4E30-87AB-D20591687637}" srcOrd="0" destOrd="1" presId="urn:microsoft.com/office/officeart/2005/8/layout/hList1"/>
    <dgm:cxn modelId="{11A97073-8D0A-4C8E-B38B-B9B740534CC3}" srcId="{EC32F16A-1536-4F99-AB47-A16BF733E44B}" destId="{77852D82-832A-4A81-88AA-F51EE0ACCEF4}" srcOrd="0" destOrd="0" parTransId="{C3763651-794E-47C8-9D0B-530B06ECDF5F}" sibTransId="{6438317E-F55D-4133-8694-28E2FF976468}"/>
    <dgm:cxn modelId="{0B9466B1-6B3E-41A4-9807-9AD8AC2408AE}" srcId="{2D2C11DD-59EF-4088-978F-7FF700D8EC6A}" destId="{39E604E8-4236-4ACA-8A3A-2A490B90DA80}" srcOrd="7" destOrd="0" parTransId="{E3CAB0EC-97BF-44A4-8C85-047BFB5A2C5E}" sibTransId="{E44E3F06-A00F-43B7-9205-521BB711EC33}"/>
    <dgm:cxn modelId="{C2D1CF84-9FF7-40BF-A4BC-D452F5531257}" srcId="{92EBCA1B-97EC-417F-BA38-E8D05C5B0708}" destId="{4A113EF2-782A-4098-8315-9B01788D18DB}" srcOrd="6" destOrd="0" parTransId="{409CA934-98AA-4C1E-AA1C-97AC86C2E7E4}" sibTransId="{6D76B675-73C9-4895-8E6D-6AB6A8C7DC09}"/>
    <dgm:cxn modelId="{EE9FF972-33BC-4F20-B40F-E871777586C8}" srcId="{92EBCA1B-97EC-417F-BA38-E8D05C5B0708}" destId="{5D4254B4-FCC8-4E96-B7F4-6A73E8E3F903}" srcOrd="8" destOrd="0" parTransId="{01655942-0779-4F38-A693-BE63A5C3FA35}" sibTransId="{E3E0AB3D-D3A6-4100-AA32-8437845C350A}"/>
    <dgm:cxn modelId="{5D5C1FD1-5FB7-4230-8F54-D934325D7A7E}" type="presOf" srcId="{92EBCA1B-97EC-417F-BA38-E8D05C5B0708}" destId="{25920EE1-9FA6-4FD0-8B0C-B0BF11120523}" srcOrd="0" destOrd="0" presId="urn:microsoft.com/office/officeart/2005/8/layout/hList1"/>
    <dgm:cxn modelId="{B0BD16B1-13AC-41B7-B290-CCA350300430}" type="presOf" srcId="{4ADFB250-05BD-4FBA-A8C1-62E8E4BD281D}" destId="{E429EDAB-D6B1-4C2E-A606-415661003B12}" srcOrd="0" destOrd="5" presId="urn:microsoft.com/office/officeart/2005/8/layout/hList1"/>
    <dgm:cxn modelId="{D9D2317D-1615-4358-AF12-3D56DE831A54}" type="presOf" srcId="{7592213C-51E5-41D8-80C2-9019B7955089}" destId="{2A3F871D-25E9-4E30-87AB-D20591687637}" srcOrd="0" destOrd="3" presId="urn:microsoft.com/office/officeart/2005/8/layout/hList1"/>
    <dgm:cxn modelId="{DCC1987B-DA0B-404D-B0B5-5BB041419B81}" type="presOf" srcId="{83F2712B-6720-481B-8E43-924FE1C3892E}" destId="{F366A46F-13E1-46A6-BA58-663CE83ACD72}" srcOrd="0" destOrd="0" presId="urn:microsoft.com/office/officeart/2005/8/layout/hList1"/>
    <dgm:cxn modelId="{29B36C0F-14ED-402E-9BE2-4B74FF7B571D}" srcId="{92EBCA1B-97EC-417F-BA38-E8D05C5B0708}" destId="{6A9544EB-8C5D-4251-8957-ADCABD24395F}" srcOrd="2" destOrd="0" parTransId="{E4444CD6-5FB6-45D1-A358-7D784F9E1001}" sibTransId="{45F6BCCE-F7AC-4EEC-9730-4B2D814C6A1F}"/>
    <dgm:cxn modelId="{7A82D18A-46E5-440F-B890-8E9FF01E6487}" srcId="{2D2C11DD-59EF-4088-978F-7FF700D8EC6A}" destId="{9DB7A792-440B-4E76-A88D-BFD0FFA46A87}" srcOrd="3" destOrd="0" parTransId="{AD5C4935-78B5-48E3-A9A4-40B5396CCED3}" sibTransId="{B65D3A0B-FC77-4A1E-972D-0D180D97DB58}"/>
    <dgm:cxn modelId="{7C34977B-425E-4F60-BCA8-AE30C67331C3}" srcId="{92EBCA1B-97EC-417F-BA38-E8D05C5B0708}" destId="{83F2712B-6720-481B-8E43-924FE1C3892E}" srcOrd="0" destOrd="0" parTransId="{23284379-4CFD-4215-BA80-C5998FF096BE}" sibTransId="{228BF359-3E06-4F7E-9D1F-818176319BBB}"/>
    <dgm:cxn modelId="{51346598-DE91-4682-851D-67C578DDE1F5}" srcId="{77852D82-832A-4A81-88AA-F51EE0ACCEF4}" destId="{7592213C-51E5-41D8-80C2-9019B7955089}" srcOrd="3" destOrd="0" parTransId="{B81C957E-828B-413A-87ED-861BFCC590CE}" sibTransId="{C6D833C1-0143-4F28-AF3D-E070DA12E2C8}"/>
    <dgm:cxn modelId="{110479AB-D728-4571-9BFC-F040C355D736}" type="presOf" srcId="{EC32F16A-1536-4F99-AB47-A16BF733E44B}" destId="{FE27B6E4-014A-41BD-B3A0-B2835CD0792F}" srcOrd="0" destOrd="0" presId="urn:microsoft.com/office/officeart/2005/8/layout/hList1"/>
    <dgm:cxn modelId="{A62874E6-16D9-454F-A868-0E9EBA70042A}" type="presOf" srcId="{0077AD42-BB72-41B8-A368-A933E629B764}" destId="{2A3F871D-25E9-4E30-87AB-D20591687637}" srcOrd="0" destOrd="4" presId="urn:microsoft.com/office/officeart/2005/8/layout/hList1"/>
    <dgm:cxn modelId="{B4BDE2CD-D772-413F-B449-E775573B8D4E}" type="presOf" srcId="{F59FB441-9D93-403D-BB67-E5342D316CEE}" destId="{E429EDAB-D6B1-4C2E-A606-415661003B12}" srcOrd="0" destOrd="4" presId="urn:microsoft.com/office/officeart/2005/8/layout/hList1"/>
    <dgm:cxn modelId="{FFB6DBE1-B2A1-4153-AF1E-ACEB3236FECE}" type="presOf" srcId="{77852D82-832A-4A81-88AA-F51EE0ACCEF4}" destId="{C702B022-B0A9-4AD1-8175-6FFBD11B1C21}" srcOrd="0" destOrd="0" presId="urn:microsoft.com/office/officeart/2005/8/layout/hList1"/>
    <dgm:cxn modelId="{ADD71032-61B3-4984-8EA0-16E547AFBD0F}" srcId="{92EBCA1B-97EC-417F-BA38-E8D05C5B0708}" destId="{EE8546BA-2BDE-45CB-A75B-B0CF3DC99263}" srcOrd="4" destOrd="0" parTransId="{54D4EE87-1F8A-46E3-AA1C-48F0F55CABBC}" sibTransId="{AF0F0D5B-FCDE-466F-98DC-E451B3A3DAF5}"/>
    <dgm:cxn modelId="{F71543B9-DEA2-4D85-8377-FF0C3A398E14}" type="presOf" srcId="{9892469F-0653-44C5-86C1-557D34AB19CC}" destId="{E429EDAB-D6B1-4C2E-A606-415661003B12}" srcOrd="0" destOrd="6" presId="urn:microsoft.com/office/officeart/2005/8/layout/hList1"/>
    <dgm:cxn modelId="{7F5B942E-38DE-4E96-B67C-73B40A355CE9}" type="presOf" srcId="{E9712E89-77EC-4E63-AE2F-6D73FC5F6FEB}" destId="{F366A46F-13E1-46A6-BA58-663CE83ACD72}" srcOrd="0" destOrd="5" presId="urn:microsoft.com/office/officeart/2005/8/layout/hList1"/>
    <dgm:cxn modelId="{6B3C08DB-7E40-4E6F-B590-C801AF61F07C}" srcId="{2D2C11DD-59EF-4088-978F-7FF700D8EC6A}" destId="{4ADFB250-05BD-4FBA-A8C1-62E8E4BD281D}" srcOrd="5" destOrd="0" parTransId="{480D442B-D501-43FE-B2F8-6B892B83F34B}" sibTransId="{3B57F20C-7D4C-4898-9F2F-0F05E0FC26CD}"/>
    <dgm:cxn modelId="{8FF5D698-7F98-46F2-A389-EB05F52167C7}" srcId="{77852D82-832A-4A81-88AA-F51EE0ACCEF4}" destId="{0077AD42-BB72-41B8-A368-A933E629B764}" srcOrd="4" destOrd="0" parTransId="{135D3918-95EB-4E31-A1BC-B7F4661C2AC3}" sibTransId="{F533E937-49BF-4C35-9450-76D6014F5D3B}"/>
    <dgm:cxn modelId="{5D6C0F5C-0B15-4FF1-87E2-188B1CBCE8BB}" srcId="{2D2C11DD-59EF-4088-978F-7FF700D8EC6A}" destId="{9892469F-0653-44C5-86C1-557D34AB19CC}" srcOrd="6" destOrd="0" parTransId="{D0296AA6-B196-4E4E-9B0B-F2E7B5F46C90}" sibTransId="{7E616E3E-6566-4600-BDA3-27C3E2804BAF}"/>
    <dgm:cxn modelId="{878FA387-32C8-45E5-872E-2300F380EC11}" srcId="{2D2C11DD-59EF-4088-978F-7FF700D8EC6A}" destId="{392D31D5-798D-4007-8D96-0067DDBFFC90}" srcOrd="2" destOrd="0" parTransId="{738925C7-8D1A-4BD5-BFED-B8A4922C45D9}" sibTransId="{C6A34E58-FCA5-4800-AA16-3FC6DC53CF6E}"/>
    <dgm:cxn modelId="{7EB69F90-1148-4FAE-AC73-7797DE0AB205}" srcId="{2D2C11DD-59EF-4088-978F-7FF700D8EC6A}" destId="{F59FB441-9D93-403D-BB67-E5342D316CEE}" srcOrd="4" destOrd="0" parTransId="{6E20EA51-DDEE-41ED-B0E4-2A2E7DB75678}" sibTransId="{66E45A8C-2C8F-462B-80CC-5C7CD1CC51F0}"/>
    <dgm:cxn modelId="{0DA060F4-13D7-45EF-BED6-9C9BE62BC3E8}" srcId="{92EBCA1B-97EC-417F-BA38-E8D05C5B0708}" destId="{363E0FB6-DA5A-401E-BC84-38A7DA5E06A3}" srcOrd="9" destOrd="0" parTransId="{7A5C4920-810B-40B5-AD75-1795AEA168B9}" sibTransId="{ED25FE7D-6225-4657-9AA2-E169CB0C7198}"/>
    <dgm:cxn modelId="{C9808963-69BD-4EA9-8E0A-FA0C6091BF23}" srcId="{92EBCA1B-97EC-417F-BA38-E8D05C5B0708}" destId="{1ADDF57A-D608-4E40-93EA-FB781B76FE80}" srcOrd="1" destOrd="0" parTransId="{7A7E0387-4116-4AD7-9431-80E7AEF39359}" sibTransId="{C8252214-B16F-4281-961A-B34879654572}"/>
    <dgm:cxn modelId="{4338D91B-BBE0-4313-B1E6-470B05390472}" type="presParOf" srcId="{FE27B6E4-014A-41BD-B3A0-B2835CD0792F}" destId="{B1F28F21-815C-4AD0-ACE5-A082C92271A6}" srcOrd="0" destOrd="0" presId="urn:microsoft.com/office/officeart/2005/8/layout/hList1"/>
    <dgm:cxn modelId="{60EEC098-64FD-429B-8B01-BE2C31693357}" type="presParOf" srcId="{B1F28F21-815C-4AD0-ACE5-A082C92271A6}" destId="{C702B022-B0A9-4AD1-8175-6FFBD11B1C21}" srcOrd="0" destOrd="0" presId="urn:microsoft.com/office/officeart/2005/8/layout/hList1"/>
    <dgm:cxn modelId="{9D3BDE34-417B-44CA-A4F0-3DBCCA3C379D}" type="presParOf" srcId="{B1F28F21-815C-4AD0-ACE5-A082C92271A6}" destId="{2A3F871D-25E9-4E30-87AB-D20591687637}" srcOrd="1" destOrd="0" presId="urn:microsoft.com/office/officeart/2005/8/layout/hList1"/>
    <dgm:cxn modelId="{E0DD4570-04A1-435D-B949-51C78BF48057}" type="presParOf" srcId="{FE27B6E4-014A-41BD-B3A0-B2835CD0792F}" destId="{646A0232-C06F-40F6-89B4-0017205CD6B1}" srcOrd="1" destOrd="0" presId="urn:microsoft.com/office/officeart/2005/8/layout/hList1"/>
    <dgm:cxn modelId="{44573A3C-D91E-46B4-BCAE-CC543EF88DA5}" type="presParOf" srcId="{FE27B6E4-014A-41BD-B3A0-B2835CD0792F}" destId="{E1518049-697B-4EAC-B758-2607BBF53C15}" srcOrd="2" destOrd="0" presId="urn:microsoft.com/office/officeart/2005/8/layout/hList1"/>
    <dgm:cxn modelId="{0C7DC14D-CF68-4E28-8FE7-90208FBD3DB6}" type="presParOf" srcId="{E1518049-697B-4EAC-B758-2607BBF53C15}" destId="{83A87D29-7792-403C-B766-B63ED195D7DF}" srcOrd="0" destOrd="0" presId="urn:microsoft.com/office/officeart/2005/8/layout/hList1"/>
    <dgm:cxn modelId="{3D754A7C-3393-4893-AFC3-CD1986949878}" type="presParOf" srcId="{E1518049-697B-4EAC-B758-2607BBF53C15}" destId="{E429EDAB-D6B1-4C2E-A606-415661003B12}" srcOrd="1" destOrd="0" presId="urn:microsoft.com/office/officeart/2005/8/layout/hList1"/>
    <dgm:cxn modelId="{A298CC63-544A-4152-AF71-0F677DE5CA6B}" type="presParOf" srcId="{FE27B6E4-014A-41BD-B3A0-B2835CD0792F}" destId="{AC2B24AC-93F8-4AB8-87A9-1212A3494A48}" srcOrd="3" destOrd="0" presId="urn:microsoft.com/office/officeart/2005/8/layout/hList1"/>
    <dgm:cxn modelId="{FAF1DBAB-AFD3-49F7-A30C-9DFBB07DBFD9}" type="presParOf" srcId="{FE27B6E4-014A-41BD-B3A0-B2835CD0792F}" destId="{0AA0D578-47BF-4962-BE0B-FE982813E5F7}" srcOrd="4" destOrd="0" presId="urn:microsoft.com/office/officeart/2005/8/layout/hList1"/>
    <dgm:cxn modelId="{FD780215-63A2-468D-8B16-E7FADA6B8C74}" type="presParOf" srcId="{0AA0D578-47BF-4962-BE0B-FE982813E5F7}" destId="{25920EE1-9FA6-4FD0-8B0C-B0BF11120523}" srcOrd="0" destOrd="0" presId="urn:microsoft.com/office/officeart/2005/8/layout/hList1"/>
    <dgm:cxn modelId="{7A253499-6BE8-4359-B9F3-1C702B0B34BA}" type="presParOf" srcId="{0AA0D578-47BF-4962-BE0B-FE982813E5F7}" destId="{F366A46F-13E1-46A6-BA58-663CE83ACD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2B022-B0A9-4AD1-8175-6FFBD11B1C21}">
      <dsp:nvSpPr>
        <dsp:cNvPr id="0" name=""/>
        <dsp:cNvSpPr/>
      </dsp:nvSpPr>
      <dsp:spPr>
        <a:xfrm>
          <a:off x="2151" y="40999"/>
          <a:ext cx="209728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700" kern="1200" dirty="0" smtClean="0"/>
            <a:t>Creational	</a:t>
          </a:r>
          <a:endParaRPr lang="en-IE" sz="1700" kern="1200" dirty="0"/>
        </a:p>
      </dsp:txBody>
      <dsp:txXfrm>
        <a:off x="2151" y="40999"/>
        <a:ext cx="2097285" cy="489600"/>
      </dsp:txXfrm>
    </dsp:sp>
    <dsp:sp modelId="{2A3F871D-25E9-4E30-87AB-D20591687637}">
      <dsp:nvSpPr>
        <dsp:cNvPr id="0" name=""/>
        <dsp:cNvSpPr/>
      </dsp:nvSpPr>
      <dsp:spPr>
        <a:xfrm>
          <a:off x="2151" y="530599"/>
          <a:ext cx="2097285" cy="34924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Abstract Factory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Builder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Factory Method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Prototype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Singleton</a:t>
          </a:r>
          <a:endParaRPr lang="en-IE" sz="1700" kern="1200" dirty="0"/>
        </a:p>
      </dsp:txBody>
      <dsp:txXfrm>
        <a:off x="2151" y="530599"/>
        <a:ext cx="2097285" cy="3492401"/>
      </dsp:txXfrm>
    </dsp:sp>
    <dsp:sp modelId="{83A87D29-7792-403C-B766-B63ED195D7DF}">
      <dsp:nvSpPr>
        <dsp:cNvPr id="0" name=""/>
        <dsp:cNvSpPr/>
      </dsp:nvSpPr>
      <dsp:spPr>
        <a:xfrm>
          <a:off x="2393057" y="40999"/>
          <a:ext cx="209728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700" kern="1200" dirty="0" smtClean="0"/>
            <a:t>Structural	</a:t>
          </a:r>
          <a:endParaRPr lang="en-IE" sz="1700" kern="1200" dirty="0"/>
        </a:p>
      </dsp:txBody>
      <dsp:txXfrm>
        <a:off x="2393057" y="40999"/>
        <a:ext cx="2097285" cy="489600"/>
      </dsp:txXfrm>
    </dsp:sp>
    <dsp:sp modelId="{E429EDAB-D6B1-4C2E-A606-415661003B12}">
      <dsp:nvSpPr>
        <dsp:cNvPr id="0" name=""/>
        <dsp:cNvSpPr/>
      </dsp:nvSpPr>
      <dsp:spPr>
        <a:xfrm>
          <a:off x="2393057" y="530599"/>
          <a:ext cx="2097285" cy="34924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Adaptor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Bridge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Composite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Decorator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Façade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Flyweight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Proxy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E" sz="1700" kern="1200" dirty="0"/>
        </a:p>
      </dsp:txBody>
      <dsp:txXfrm>
        <a:off x="2393057" y="530599"/>
        <a:ext cx="2097285" cy="3492401"/>
      </dsp:txXfrm>
    </dsp:sp>
    <dsp:sp modelId="{25920EE1-9FA6-4FD0-8B0C-B0BF11120523}">
      <dsp:nvSpPr>
        <dsp:cNvPr id="0" name=""/>
        <dsp:cNvSpPr/>
      </dsp:nvSpPr>
      <dsp:spPr>
        <a:xfrm>
          <a:off x="4783963" y="40999"/>
          <a:ext cx="209728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700" kern="1200" dirty="0" smtClean="0"/>
            <a:t>Behavioural</a:t>
          </a:r>
          <a:endParaRPr lang="en-IE" sz="1700" kern="1200" dirty="0"/>
        </a:p>
      </dsp:txBody>
      <dsp:txXfrm>
        <a:off x="4783963" y="40999"/>
        <a:ext cx="2097285" cy="489600"/>
      </dsp:txXfrm>
    </dsp:sp>
    <dsp:sp modelId="{F366A46F-13E1-46A6-BA58-663CE83ACD72}">
      <dsp:nvSpPr>
        <dsp:cNvPr id="0" name=""/>
        <dsp:cNvSpPr/>
      </dsp:nvSpPr>
      <dsp:spPr>
        <a:xfrm>
          <a:off x="4783963" y="530599"/>
          <a:ext cx="2097285" cy="34924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Command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Interpreter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Iterator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Mediator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Memento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Observer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State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Strategy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Template Method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Visitor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700" kern="1200" dirty="0" smtClean="0"/>
            <a:t>Chain of responsibility</a:t>
          </a:r>
          <a:endParaRPr lang="en-IE" sz="1700" kern="1200" dirty="0"/>
        </a:p>
      </dsp:txBody>
      <dsp:txXfrm>
        <a:off x="4783963" y="530599"/>
        <a:ext cx="2097285" cy="3492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fld id="{309174C9-0DF2-41C7-BC2C-B781106C4519}" type="datetime1">
              <a:rPr lang="en-IE"/>
              <a:pPr>
                <a:defRPr/>
              </a:pPr>
              <a:t>21/07/2014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r>
              <a:rPr lang="en-US"/>
              <a:t>Document Title, Document number, Doc revision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fld id="{38171DE9-211C-4685-A922-07D5B6704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046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fld id="{D113C04B-5907-4432-81D0-89E6029BC996}" type="datetime1">
              <a:rPr lang="en-IE"/>
              <a:pPr>
                <a:defRPr/>
              </a:pPr>
              <a:t>21/07/2014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noProof="0" smtClean="0"/>
              <a:t>Click to edit Master text styles</a:t>
            </a:r>
          </a:p>
          <a:p>
            <a:pPr lvl="1"/>
            <a:r>
              <a:rPr lang="ga-IE" noProof="0" smtClean="0"/>
              <a:t>Second level</a:t>
            </a:r>
          </a:p>
          <a:p>
            <a:pPr lvl="2"/>
            <a:r>
              <a:rPr lang="ga-IE" noProof="0" smtClean="0"/>
              <a:t>Third level</a:t>
            </a:r>
          </a:p>
          <a:p>
            <a:pPr lvl="3"/>
            <a:r>
              <a:rPr lang="ga-IE" noProof="0" smtClean="0"/>
              <a:t>Fourth level</a:t>
            </a:r>
          </a:p>
          <a:p>
            <a:pPr lvl="4"/>
            <a:r>
              <a:rPr lang="ga-IE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r>
              <a:rPr lang="en-US"/>
              <a:t>Document Title, Document number, Doc revision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fld id="{0B93D05E-C22E-439A-B5E4-4492489F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90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Document Title, Document number, Doc revision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93D05E-C22E-439A-B5E4-4492489FA80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SPIRE-PRE_ALT-INTRO-SLID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IRE_MAS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 userDrawn="1"/>
        </p:nvSpPr>
        <p:spPr>
          <a:xfrm>
            <a:off x="0" y="5956099"/>
            <a:ext cx="9144000" cy="901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95250" dist="38100" dir="16200000">
              <a:prstClr val="black">
                <a:alpha val="23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pic>
        <p:nvPicPr>
          <p:cNvPr id="6" name="Picture 4" descr="Aspire Logo_Col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180138"/>
            <a:ext cx="14382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955925" y="6353175"/>
            <a:ext cx="592455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Geneva" charset="0"/>
                <a:cs typeface="Geneva" charset="0"/>
              </a:rPr>
              <a:t>Aspire Update |  </a:t>
            </a:r>
            <a:fld id="{22908966-4582-4A80-9C3E-51182F6FF9D4}" type="slidenum">
              <a:rPr lang="en-US" sz="1000" b="1">
                <a:solidFill>
                  <a:schemeClr val="bg1">
                    <a:lumMod val="50000"/>
                  </a:schemeClr>
                </a:solidFill>
                <a:latin typeface="Calibri" charset="0"/>
                <a:ea typeface="Geneva" charset="0"/>
                <a:cs typeface="Geneva" charset="0"/>
              </a:rPr>
              <a:pPr algn="r">
                <a:defRPr/>
              </a:pPr>
              <a:t>‹#›</a:t>
            </a:fld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Geneva" charset="0"/>
              <a:cs typeface="Geneva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721044"/>
            <a:ext cx="5734049" cy="61342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 b="1" i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926973"/>
            <a:ext cx="7260872" cy="3350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IRE_SLIDE 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4"/>
          <p:cNvSpPr/>
          <p:nvPr userDrawn="1"/>
        </p:nvSpPr>
        <p:spPr>
          <a:xfrm>
            <a:off x="0" y="5956099"/>
            <a:ext cx="9144000" cy="901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95250" dist="38100" dir="16200000">
              <a:prstClr val="black">
                <a:alpha val="23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pic>
        <p:nvPicPr>
          <p:cNvPr id="8" name="Picture 6" descr="Aspire Logo_Col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180138"/>
            <a:ext cx="14382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1063540"/>
            <a:ext cx="7713133" cy="1432767"/>
          </a:xfrm>
        </p:spPr>
        <p:txBody>
          <a:bodyPr anchor="t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350306"/>
            <a:ext cx="5892800" cy="147886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IRE_MASTER SLIDE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 userDrawn="1"/>
        </p:nvSpPr>
        <p:spPr>
          <a:xfrm>
            <a:off x="0" y="5956099"/>
            <a:ext cx="9144000" cy="901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95250" dist="38100" dir="16200000">
              <a:prstClr val="black">
                <a:alpha val="23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6" name="TextBox 6"/>
          <p:cNvSpPr txBox="1"/>
          <p:nvPr userDrawn="1"/>
        </p:nvSpPr>
        <p:spPr>
          <a:xfrm>
            <a:off x="2955925" y="6353175"/>
            <a:ext cx="592455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Geneva" charset="0"/>
                <a:cs typeface="Geneva" charset="0"/>
              </a:rPr>
              <a:t>Aspire Update |  </a:t>
            </a:r>
            <a:fld id="{C8CF67CC-0DC6-42F4-B5D2-070DB162C78D}" type="slidenum">
              <a:rPr lang="en-US" sz="1000" b="1">
                <a:solidFill>
                  <a:schemeClr val="bg1">
                    <a:lumMod val="50000"/>
                  </a:schemeClr>
                </a:solidFill>
                <a:latin typeface="Calibri" charset="0"/>
                <a:ea typeface="Geneva" charset="0"/>
                <a:cs typeface="Geneva" charset="0"/>
              </a:rPr>
              <a:pPr algn="r">
                <a:defRPr/>
              </a:pPr>
              <a:t>‹#›</a:t>
            </a:fld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Geneva" charset="0"/>
              <a:cs typeface="Geneva" charset="0"/>
            </a:endParaRPr>
          </a:p>
        </p:txBody>
      </p:sp>
      <p:pic>
        <p:nvPicPr>
          <p:cNvPr id="7" name="Picture 1" descr="Aspire Logo_Tagline_Col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180138"/>
            <a:ext cx="23288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721044"/>
            <a:ext cx="5734049" cy="61342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 b="1" i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926973"/>
            <a:ext cx="7260872" cy="3350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30FA34-CEAD-4CAB-BC8B-561C252A95F7}" type="datetimeFigureOut">
              <a:rPr lang="en-IE" altLang="en-US"/>
              <a:pPr/>
              <a:t>21/07/2014</a:t>
            </a:fld>
            <a:endParaRPr lang="en-IE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E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0E0542-92B5-4175-82DC-980851F5725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91118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bullet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100" b="1" kern="1200">
          <a:solidFill>
            <a:srgbClr val="7F7F7F"/>
          </a:solidFill>
          <a:latin typeface="+mj-lt"/>
          <a:ea typeface="Geneva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7F7F7F"/>
          </a:solidFill>
          <a:latin typeface="Calibri" charset="0"/>
          <a:ea typeface="Geneva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7F7F7F"/>
          </a:solidFill>
          <a:latin typeface="Calibri" charset="0"/>
          <a:ea typeface="Geneva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7F7F7F"/>
          </a:solidFill>
          <a:latin typeface="Calibri" charset="0"/>
          <a:ea typeface="Geneva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7F7F7F"/>
          </a:solidFill>
          <a:latin typeface="Calibri" charset="0"/>
          <a:ea typeface="Geneva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7F7F7F"/>
          </a:solidFill>
          <a:latin typeface="Calibri" charset="0"/>
          <a:ea typeface="Geneva" charset="0"/>
          <a:cs typeface="Genev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7F7F7F"/>
          </a:solidFill>
          <a:latin typeface="Calibri" charset="0"/>
          <a:ea typeface="Geneva" charset="0"/>
          <a:cs typeface="Genev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7F7F7F"/>
          </a:solidFill>
          <a:latin typeface="Calibri" charset="0"/>
          <a:ea typeface="Geneva" charset="0"/>
          <a:cs typeface="Genev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7F7F7F"/>
          </a:solidFill>
          <a:latin typeface="Calibri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7F7F7F"/>
          </a:solidFill>
          <a:latin typeface="+mn-lt"/>
          <a:ea typeface="Geneva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7F7F7F"/>
          </a:solidFill>
          <a:latin typeface="+mn-lt"/>
          <a:ea typeface="Geneva" charset="0"/>
          <a:cs typeface="Genev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7F7F7F"/>
          </a:solidFill>
          <a:latin typeface="+mn-lt"/>
          <a:ea typeface="Geneva" charset="0"/>
          <a:cs typeface="Genev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7F7F7F"/>
          </a:solidFill>
          <a:latin typeface="+mn-lt"/>
          <a:ea typeface="Geneva" charset="0"/>
          <a:cs typeface="Genev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7F7F7F"/>
          </a:solidFill>
          <a:latin typeface="+mn-lt"/>
          <a:ea typeface="Geneva" charset="0"/>
          <a:cs typeface="Genev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Learning Day : Design Patterns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sz="2000" smtClean="0"/>
              <a:t>23/7/2014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637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…</a:t>
            </a:r>
            <a:r>
              <a:rPr lang="en-IE" dirty="0" err="1" smtClean="0"/>
              <a:t>con’t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sz="2000" dirty="0"/>
              <a:t>Some behaviours are not appropriate for </a:t>
            </a:r>
            <a:r>
              <a:rPr lang="en-IE" sz="2000" dirty="0" smtClean="0"/>
              <a:t>all sub classes</a:t>
            </a:r>
          </a:p>
          <a:p>
            <a:pPr marL="400050" lvl="1" indent="0">
              <a:buNone/>
            </a:pPr>
            <a:r>
              <a:rPr lang="en-IE" sz="2000" u="sng" dirty="0">
                <a:solidFill>
                  <a:schemeClr val="tx1"/>
                </a:solidFill>
                <a:cs typeface="Geneva"/>
              </a:rPr>
              <a:t>Design principle</a:t>
            </a:r>
          </a:p>
          <a:p>
            <a:pPr marL="400050" lvl="1" indent="0">
              <a:buNone/>
            </a:pPr>
            <a:r>
              <a:rPr lang="en-IE" sz="2000" dirty="0">
                <a:solidFill>
                  <a:schemeClr val="tx1"/>
                </a:solidFill>
                <a:cs typeface="Geneva"/>
              </a:rPr>
              <a:t>Favour composition over inheritance</a:t>
            </a:r>
          </a:p>
          <a:p>
            <a:endParaRPr lang="en-IE" sz="2000" dirty="0" smtClean="0"/>
          </a:p>
          <a:p>
            <a:r>
              <a:rPr lang="en-IE" sz="2000" dirty="0" smtClean="0"/>
              <a:t>The Duck behaviour is not dynamic – it is set at compile time, not during run time</a:t>
            </a:r>
          </a:p>
          <a:p>
            <a:pPr marL="400050" lvl="1" indent="0">
              <a:buNone/>
            </a:pPr>
            <a:r>
              <a:rPr lang="en-IE" sz="2000" u="sng" dirty="0" smtClean="0">
                <a:solidFill>
                  <a:schemeClr val="tx1"/>
                </a:solidFill>
              </a:rPr>
              <a:t>Design principle </a:t>
            </a:r>
            <a:r>
              <a:rPr lang="en-IE" sz="2000" dirty="0" smtClean="0">
                <a:solidFill>
                  <a:schemeClr val="tx1"/>
                </a:solidFill>
              </a:rPr>
              <a:t/>
            </a:r>
            <a:br>
              <a:rPr lang="en-IE" sz="2000" dirty="0" smtClean="0">
                <a:solidFill>
                  <a:schemeClr val="tx1"/>
                </a:solidFill>
              </a:rPr>
            </a:br>
            <a:r>
              <a:rPr lang="en-IE" sz="2000" dirty="0" smtClean="0">
                <a:solidFill>
                  <a:schemeClr val="tx1"/>
                </a:solidFill>
              </a:rPr>
              <a:t>Program to an interface, not an implementation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80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64728" y="1523172"/>
            <a:ext cx="7009272" cy="3757108"/>
            <a:chOff x="864728" y="1523172"/>
            <a:chExt cx="7009272" cy="3757108"/>
          </a:xfrm>
        </p:grpSpPr>
        <p:sp>
          <p:nvSpPr>
            <p:cNvPr id="8" name="Bent-Up Arrow 7"/>
            <p:cNvSpPr/>
            <p:nvPr/>
          </p:nvSpPr>
          <p:spPr>
            <a:xfrm rot="5400000">
              <a:off x="1413229" y="2559160"/>
              <a:ext cx="976424" cy="1111624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864728" y="1523172"/>
              <a:ext cx="1643723" cy="1150553"/>
            </a:xfrm>
            <a:custGeom>
              <a:avLst/>
              <a:gdLst>
                <a:gd name="connsiteX0" fmla="*/ 0 w 1643723"/>
                <a:gd name="connsiteY0" fmla="*/ 191797 h 1150553"/>
                <a:gd name="connsiteX1" fmla="*/ 191797 w 1643723"/>
                <a:gd name="connsiteY1" fmla="*/ 0 h 1150553"/>
                <a:gd name="connsiteX2" fmla="*/ 1451926 w 1643723"/>
                <a:gd name="connsiteY2" fmla="*/ 0 h 1150553"/>
                <a:gd name="connsiteX3" fmla="*/ 1643723 w 1643723"/>
                <a:gd name="connsiteY3" fmla="*/ 191797 h 1150553"/>
                <a:gd name="connsiteX4" fmla="*/ 1643723 w 1643723"/>
                <a:gd name="connsiteY4" fmla="*/ 958756 h 1150553"/>
                <a:gd name="connsiteX5" fmla="*/ 1451926 w 1643723"/>
                <a:gd name="connsiteY5" fmla="*/ 1150553 h 1150553"/>
                <a:gd name="connsiteX6" fmla="*/ 191797 w 1643723"/>
                <a:gd name="connsiteY6" fmla="*/ 1150553 h 1150553"/>
                <a:gd name="connsiteX7" fmla="*/ 0 w 1643723"/>
                <a:gd name="connsiteY7" fmla="*/ 958756 h 1150553"/>
                <a:gd name="connsiteX8" fmla="*/ 0 w 1643723"/>
                <a:gd name="connsiteY8" fmla="*/ 191797 h 11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3723" h="1150553">
                  <a:moveTo>
                    <a:pt x="0" y="191797"/>
                  </a:moveTo>
                  <a:cubicBezTo>
                    <a:pt x="0" y="85870"/>
                    <a:pt x="85870" y="0"/>
                    <a:pt x="191797" y="0"/>
                  </a:cubicBezTo>
                  <a:lnTo>
                    <a:pt x="1451926" y="0"/>
                  </a:lnTo>
                  <a:cubicBezTo>
                    <a:pt x="1557853" y="0"/>
                    <a:pt x="1643723" y="85870"/>
                    <a:pt x="1643723" y="191797"/>
                  </a:cubicBezTo>
                  <a:lnTo>
                    <a:pt x="1643723" y="958756"/>
                  </a:lnTo>
                  <a:cubicBezTo>
                    <a:pt x="1643723" y="1064683"/>
                    <a:pt x="1557853" y="1150553"/>
                    <a:pt x="1451926" y="1150553"/>
                  </a:cubicBezTo>
                  <a:lnTo>
                    <a:pt x="191797" y="1150553"/>
                  </a:lnTo>
                  <a:cubicBezTo>
                    <a:pt x="85870" y="1150553"/>
                    <a:pt x="0" y="1064683"/>
                    <a:pt x="0" y="958756"/>
                  </a:cubicBezTo>
                  <a:lnTo>
                    <a:pt x="0" y="1917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565" tIns="128565" rIns="128565" bIns="1285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E" sz="1900" kern="1200" dirty="0" smtClean="0"/>
                <a:t>E</a:t>
              </a:r>
              <a:r>
                <a:rPr lang="en-IE" sz="2000" kern="1200" dirty="0" smtClean="0"/>
                <a:t>ncap</a:t>
              </a:r>
              <a:r>
                <a:rPr lang="en-IE" sz="1900" kern="1200" dirty="0" smtClean="0"/>
                <a:t>sulate</a:t>
              </a:r>
              <a:endParaRPr lang="en-IE" sz="19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538127" y="1633484"/>
              <a:ext cx="3883530" cy="929927"/>
            </a:xfrm>
            <a:custGeom>
              <a:avLst/>
              <a:gdLst>
                <a:gd name="connsiteX0" fmla="*/ 0 w 3288667"/>
                <a:gd name="connsiteY0" fmla="*/ 0 h 929927"/>
                <a:gd name="connsiteX1" fmla="*/ 3288667 w 3288667"/>
                <a:gd name="connsiteY1" fmla="*/ 0 h 929927"/>
                <a:gd name="connsiteX2" fmla="*/ 3288667 w 3288667"/>
                <a:gd name="connsiteY2" fmla="*/ 929927 h 929927"/>
                <a:gd name="connsiteX3" fmla="*/ 0 w 3288667"/>
                <a:gd name="connsiteY3" fmla="*/ 929927 h 929927"/>
                <a:gd name="connsiteX4" fmla="*/ 0 w 3288667"/>
                <a:gd name="connsiteY4" fmla="*/ 0 h 92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667" h="929927">
                  <a:moveTo>
                    <a:pt x="0" y="0"/>
                  </a:moveTo>
                  <a:lnTo>
                    <a:pt x="3288667" y="0"/>
                  </a:lnTo>
                  <a:lnTo>
                    <a:pt x="3288667" y="929927"/>
                  </a:lnTo>
                  <a:lnTo>
                    <a:pt x="0" y="9299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E" sz="2000" kern="1200" baseline="0" dirty="0" smtClean="0"/>
                <a:t>Encapsulate fly behaviours in separate classes</a:t>
              </a:r>
              <a:endParaRPr lang="en-IE" sz="2000" kern="1200" baseline="0" dirty="0"/>
            </a:p>
          </p:txBody>
        </p:sp>
        <p:sp>
          <p:nvSpPr>
            <p:cNvPr id="11" name="Bent-Up Arrow 10"/>
            <p:cNvSpPr/>
            <p:nvPr/>
          </p:nvSpPr>
          <p:spPr>
            <a:xfrm rot="5400000">
              <a:off x="3046565" y="3863238"/>
              <a:ext cx="976424" cy="1111624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4063202" y="4129727"/>
              <a:ext cx="1791498" cy="1150553"/>
            </a:xfrm>
            <a:custGeom>
              <a:avLst/>
              <a:gdLst>
                <a:gd name="connsiteX0" fmla="*/ 0 w 1643723"/>
                <a:gd name="connsiteY0" fmla="*/ 191797 h 1150553"/>
                <a:gd name="connsiteX1" fmla="*/ 191797 w 1643723"/>
                <a:gd name="connsiteY1" fmla="*/ 0 h 1150553"/>
                <a:gd name="connsiteX2" fmla="*/ 1451926 w 1643723"/>
                <a:gd name="connsiteY2" fmla="*/ 0 h 1150553"/>
                <a:gd name="connsiteX3" fmla="*/ 1643723 w 1643723"/>
                <a:gd name="connsiteY3" fmla="*/ 191797 h 1150553"/>
                <a:gd name="connsiteX4" fmla="*/ 1643723 w 1643723"/>
                <a:gd name="connsiteY4" fmla="*/ 958756 h 1150553"/>
                <a:gd name="connsiteX5" fmla="*/ 1451926 w 1643723"/>
                <a:gd name="connsiteY5" fmla="*/ 1150553 h 1150553"/>
                <a:gd name="connsiteX6" fmla="*/ 191797 w 1643723"/>
                <a:gd name="connsiteY6" fmla="*/ 1150553 h 1150553"/>
                <a:gd name="connsiteX7" fmla="*/ 0 w 1643723"/>
                <a:gd name="connsiteY7" fmla="*/ 958756 h 1150553"/>
                <a:gd name="connsiteX8" fmla="*/ 0 w 1643723"/>
                <a:gd name="connsiteY8" fmla="*/ 191797 h 11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3723" h="1150553">
                  <a:moveTo>
                    <a:pt x="0" y="191797"/>
                  </a:moveTo>
                  <a:cubicBezTo>
                    <a:pt x="0" y="85870"/>
                    <a:pt x="85870" y="0"/>
                    <a:pt x="191797" y="0"/>
                  </a:cubicBezTo>
                  <a:lnTo>
                    <a:pt x="1451926" y="0"/>
                  </a:lnTo>
                  <a:cubicBezTo>
                    <a:pt x="1557853" y="0"/>
                    <a:pt x="1643723" y="85870"/>
                    <a:pt x="1643723" y="191797"/>
                  </a:cubicBezTo>
                  <a:lnTo>
                    <a:pt x="1643723" y="958756"/>
                  </a:lnTo>
                  <a:cubicBezTo>
                    <a:pt x="1643723" y="1064683"/>
                    <a:pt x="1557853" y="1150553"/>
                    <a:pt x="1451926" y="1150553"/>
                  </a:cubicBezTo>
                  <a:lnTo>
                    <a:pt x="191797" y="1150553"/>
                  </a:lnTo>
                  <a:cubicBezTo>
                    <a:pt x="85870" y="1150553"/>
                    <a:pt x="0" y="1064683"/>
                    <a:pt x="0" y="958756"/>
                  </a:cubicBezTo>
                  <a:lnTo>
                    <a:pt x="0" y="1917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565" tIns="128565" rIns="128565" bIns="1285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E" sz="2000" kern="1200" dirty="0" err="1" smtClean="0"/>
                <a:t>Compositition</a:t>
              </a:r>
              <a:endParaRPr lang="en-IE" sz="20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872825" y="4239453"/>
              <a:ext cx="2001175" cy="929927"/>
            </a:xfrm>
            <a:custGeom>
              <a:avLst/>
              <a:gdLst>
                <a:gd name="connsiteX0" fmla="*/ 0 w 1845247"/>
                <a:gd name="connsiteY0" fmla="*/ 0 h 929927"/>
                <a:gd name="connsiteX1" fmla="*/ 1845247 w 1845247"/>
                <a:gd name="connsiteY1" fmla="*/ 0 h 929927"/>
                <a:gd name="connsiteX2" fmla="*/ 1845247 w 1845247"/>
                <a:gd name="connsiteY2" fmla="*/ 929927 h 929927"/>
                <a:gd name="connsiteX3" fmla="*/ 0 w 1845247"/>
                <a:gd name="connsiteY3" fmla="*/ 929927 h 929927"/>
                <a:gd name="connsiteX4" fmla="*/ 0 w 1845247"/>
                <a:gd name="connsiteY4" fmla="*/ 0 h 92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247" h="929927">
                  <a:moveTo>
                    <a:pt x="0" y="0"/>
                  </a:moveTo>
                  <a:lnTo>
                    <a:pt x="1845247" y="0"/>
                  </a:lnTo>
                  <a:lnTo>
                    <a:pt x="1845247" y="929927"/>
                  </a:lnTo>
                  <a:lnTo>
                    <a:pt x="0" y="9299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E" sz="2000" kern="1200" baseline="0" dirty="0" smtClean="0"/>
                <a:t>Duck ‘HAS-A’ fly behaviour</a:t>
              </a:r>
              <a:endParaRPr lang="en-IE" sz="2000" kern="1200" baseline="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457253" y="2797835"/>
              <a:ext cx="1643723" cy="1150553"/>
            </a:xfrm>
            <a:custGeom>
              <a:avLst/>
              <a:gdLst>
                <a:gd name="connsiteX0" fmla="*/ 0 w 1643723"/>
                <a:gd name="connsiteY0" fmla="*/ 191797 h 1150553"/>
                <a:gd name="connsiteX1" fmla="*/ 191797 w 1643723"/>
                <a:gd name="connsiteY1" fmla="*/ 0 h 1150553"/>
                <a:gd name="connsiteX2" fmla="*/ 1451926 w 1643723"/>
                <a:gd name="connsiteY2" fmla="*/ 0 h 1150553"/>
                <a:gd name="connsiteX3" fmla="*/ 1643723 w 1643723"/>
                <a:gd name="connsiteY3" fmla="*/ 191797 h 1150553"/>
                <a:gd name="connsiteX4" fmla="*/ 1643723 w 1643723"/>
                <a:gd name="connsiteY4" fmla="*/ 958756 h 1150553"/>
                <a:gd name="connsiteX5" fmla="*/ 1451926 w 1643723"/>
                <a:gd name="connsiteY5" fmla="*/ 1150553 h 1150553"/>
                <a:gd name="connsiteX6" fmla="*/ 191797 w 1643723"/>
                <a:gd name="connsiteY6" fmla="*/ 1150553 h 1150553"/>
                <a:gd name="connsiteX7" fmla="*/ 0 w 1643723"/>
                <a:gd name="connsiteY7" fmla="*/ 958756 h 1150553"/>
                <a:gd name="connsiteX8" fmla="*/ 0 w 1643723"/>
                <a:gd name="connsiteY8" fmla="*/ 191797 h 11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3723" h="1150553">
                  <a:moveTo>
                    <a:pt x="0" y="191797"/>
                  </a:moveTo>
                  <a:cubicBezTo>
                    <a:pt x="0" y="85870"/>
                    <a:pt x="85870" y="0"/>
                    <a:pt x="191797" y="0"/>
                  </a:cubicBezTo>
                  <a:lnTo>
                    <a:pt x="1451926" y="0"/>
                  </a:lnTo>
                  <a:cubicBezTo>
                    <a:pt x="1557853" y="0"/>
                    <a:pt x="1643723" y="85870"/>
                    <a:pt x="1643723" y="191797"/>
                  </a:cubicBezTo>
                  <a:lnTo>
                    <a:pt x="1643723" y="958756"/>
                  </a:lnTo>
                  <a:cubicBezTo>
                    <a:pt x="1643723" y="1064683"/>
                    <a:pt x="1557853" y="1150553"/>
                    <a:pt x="1451926" y="1150553"/>
                  </a:cubicBezTo>
                  <a:lnTo>
                    <a:pt x="191797" y="1150553"/>
                  </a:lnTo>
                  <a:cubicBezTo>
                    <a:pt x="85870" y="1150553"/>
                    <a:pt x="0" y="1064683"/>
                    <a:pt x="0" y="958756"/>
                  </a:cubicBezTo>
                  <a:lnTo>
                    <a:pt x="0" y="1917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565" tIns="128565" rIns="128565" bIns="1285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E" sz="2000" kern="1200" dirty="0" smtClean="0"/>
                <a:t>Interface</a:t>
              </a:r>
              <a:endParaRPr lang="en-IE" sz="2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19019" y="2908147"/>
              <a:ext cx="3241015" cy="929927"/>
            </a:xfrm>
            <a:custGeom>
              <a:avLst/>
              <a:gdLst>
                <a:gd name="connsiteX0" fmla="*/ 0 w 3241015"/>
                <a:gd name="connsiteY0" fmla="*/ 0 h 929927"/>
                <a:gd name="connsiteX1" fmla="*/ 3241015 w 3241015"/>
                <a:gd name="connsiteY1" fmla="*/ 0 h 929927"/>
                <a:gd name="connsiteX2" fmla="*/ 3241015 w 3241015"/>
                <a:gd name="connsiteY2" fmla="*/ 929927 h 929927"/>
                <a:gd name="connsiteX3" fmla="*/ 0 w 3241015"/>
                <a:gd name="connsiteY3" fmla="*/ 929927 h 929927"/>
                <a:gd name="connsiteX4" fmla="*/ 0 w 3241015"/>
                <a:gd name="connsiteY4" fmla="*/ 0 h 92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1015" h="929927">
                  <a:moveTo>
                    <a:pt x="0" y="0"/>
                  </a:moveTo>
                  <a:lnTo>
                    <a:pt x="3241015" y="0"/>
                  </a:lnTo>
                  <a:lnTo>
                    <a:pt x="3241015" y="929927"/>
                  </a:lnTo>
                  <a:lnTo>
                    <a:pt x="0" y="9299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E" sz="2000" kern="1200" baseline="0" dirty="0" smtClean="0"/>
                <a:t>Behaviour classes inherit from an interface</a:t>
              </a:r>
              <a:endParaRPr lang="en-IE" sz="2000" kern="1200" baseline="0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81344"/>
            <a:ext cx="7260872" cy="613427"/>
          </a:xfrm>
        </p:spPr>
        <p:txBody>
          <a:bodyPr>
            <a:normAutofit/>
          </a:bodyPr>
          <a:lstStyle/>
          <a:p>
            <a:r>
              <a:rPr lang="en-IE" dirty="0" smtClean="0"/>
              <a:t>Apply the design principles 	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77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Encapsulated Fly behaviour</a:t>
            </a:r>
            <a:endParaRPr lang="en-IE" dirty="0"/>
          </a:p>
        </p:txBody>
      </p:sp>
      <p:grpSp>
        <p:nvGrpSpPr>
          <p:cNvPr id="9" name="Group 8"/>
          <p:cNvGrpSpPr/>
          <p:nvPr/>
        </p:nvGrpSpPr>
        <p:grpSpPr>
          <a:xfrm>
            <a:off x="196424" y="4461876"/>
            <a:ext cx="1971886" cy="1291797"/>
            <a:chOff x="1054100" y="4394200"/>
            <a:chExt cx="1971886" cy="1291797"/>
          </a:xfrm>
        </p:grpSpPr>
        <p:sp>
          <p:nvSpPr>
            <p:cNvPr id="10" name="TextBox 9"/>
            <p:cNvSpPr txBox="1"/>
            <p:nvPr/>
          </p:nvSpPr>
          <p:spPr>
            <a:xfrm>
              <a:off x="1054100" y="4394200"/>
              <a:ext cx="1971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600" dirty="0" err="1" smtClean="0"/>
                <a:t>MallardDuck</a:t>
              </a:r>
              <a:endParaRPr lang="en-IE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4100" y="4855000"/>
              <a:ext cx="16509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600" dirty="0"/>
                <a:t>d</a:t>
              </a:r>
              <a:r>
                <a:rPr lang="en-IE" sz="1600" dirty="0" smtClean="0"/>
                <a:t>isplay() {</a:t>
              </a:r>
            </a:p>
            <a:p>
              <a:r>
                <a:rPr lang="en-IE" sz="1600" dirty="0" smtClean="0"/>
                <a:t>// show a mallard</a:t>
              </a:r>
              <a:endParaRPr lang="en-IE" sz="1600" dirty="0"/>
            </a:p>
            <a:p>
              <a:r>
                <a:rPr lang="en-IE" sz="1600" dirty="0" smtClean="0"/>
                <a:t>}</a:t>
              </a:r>
              <a:endParaRPr lang="en-IE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4100" y="4394200"/>
              <a:ext cx="1971886" cy="12917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54100" y="4732754"/>
              <a:ext cx="19718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468456" y="4461876"/>
            <a:ext cx="1971886" cy="1291797"/>
            <a:chOff x="1054100" y="4394200"/>
            <a:chExt cx="1971886" cy="1291797"/>
          </a:xfrm>
        </p:grpSpPr>
        <p:sp>
          <p:nvSpPr>
            <p:cNvPr id="15" name="TextBox 14"/>
            <p:cNvSpPr txBox="1"/>
            <p:nvPr/>
          </p:nvSpPr>
          <p:spPr>
            <a:xfrm>
              <a:off x="1054100" y="4394200"/>
              <a:ext cx="1971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600" dirty="0" err="1" smtClean="0"/>
                <a:t>RedheadDuck</a:t>
              </a:r>
              <a:endParaRPr lang="en-IE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100" y="4855000"/>
              <a:ext cx="1971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/>
                <a:t>d</a:t>
              </a:r>
              <a:r>
                <a:rPr lang="en-IE" sz="1600" dirty="0" smtClean="0"/>
                <a:t>isplay() {</a:t>
              </a:r>
            </a:p>
            <a:p>
              <a:r>
                <a:rPr lang="en-IE" sz="1600" dirty="0" smtClean="0"/>
                <a:t>// show a redhead</a:t>
              </a:r>
              <a:endParaRPr lang="en-IE" sz="1600" dirty="0"/>
            </a:p>
            <a:p>
              <a:r>
                <a:rPr lang="en-IE" sz="1600" dirty="0" smtClean="0"/>
                <a:t>}</a:t>
              </a:r>
              <a:endParaRPr lang="en-IE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4100" y="4394200"/>
              <a:ext cx="1971886" cy="12917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54100" y="4732754"/>
              <a:ext cx="19718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79856" y="4449177"/>
            <a:ext cx="1971886" cy="1291797"/>
            <a:chOff x="1054100" y="4394200"/>
            <a:chExt cx="1971886" cy="1291797"/>
          </a:xfrm>
        </p:grpSpPr>
        <p:sp>
          <p:nvSpPr>
            <p:cNvPr id="22" name="TextBox 21"/>
            <p:cNvSpPr txBox="1"/>
            <p:nvPr/>
          </p:nvSpPr>
          <p:spPr>
            <a:xfrm>
              <a:off x="1054100" y="4394200"/>
              <a:ext cx="1971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600" dirty="0" err="1" smtClean="0"/>
                <a:t>DecoyDuck</a:t>
              </a:r>
              <a:endParaRPr lang="en-IE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54100" y="4855000"/>
              <a:ext cx="13736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600" dirty="0"/>
                <a:t>d</a:t>
              </a:r>
              <a:r>
                <a:rPr lang="en-IE" sz="1600" dirty="0" smtClean="0"/>
                <a:t>isplay() {</a:t>
              </a:r>
            </a:p>
            <a:p>
              <a:r>
                <a:rPr lang="en-IE" sz="1600" dirty="0" smtClean="0"/>
                <a:t>// show decoy</a:t>
              </a:r>
              <a:endParaRPr lang="en-IE" sz="1600" dirty="0"/>
            </a:p>
            <a:p>
              <a:r>
                <a:rPr lang="en-IE" sz="1600" dirty="0" smtClean="0"/>
                <a:t>}</a:t>
              </a:r>
              <a:endParaRPr lang="en-IE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54100" y="4394200"/>
              <a:ext cx="1971886" cy="12917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054100" y="4732754"/>
              <a:ext cx="19718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599664" y="2196161"/>
            <a:ext cx="2544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267627" y="1547525"/>
            <a:ext cx="1771749" cy="746481"/>
            <a:chOff x="5956300" y="1770658"/>
            <a:chExt cx="1771749" cy="746481"/>
          </a:xfrm>
        </p:grpSpPr>
        <p:sp>
          <p:nvSpPr>
            <p:cNvPr id="38" name="TextBox 37"/>
            <p:cNvSpPr txBox="1"/>
            <p:nvPr/>
          </p:nvSpPr>
          <p:spPr>
            <a:xfrm>
              <a:off x="6203648" y="1770658"/>
              <a:ext cx="1263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600" dirty="0" err="1" smtClean="0"/>
                <a:t>FlyBehaviour</a:t>
              </a:r>
              <a:endParaRPr lang="en-IE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08263" y="2118271"/>
              <a:ext cx="511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600" i="1" dirty="0"/>
                <a:t>f</a:t>
              </a:r>
              <a:r>
                <a:rPr lang="en-IE" sz="1600" i="1" dirty="0" smtClean="0"/>
                <a:t>ly</a:t>
              </a:r>
              <a:r>
                <a:rPr lang="en-IE" sz="1600" dirty="0" smtClean="0"/>
                <a:t>()</a:t>
              </a:r>
              <a:endParaRPr lang="en-IE" sz="16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956300" y="1770658"/>
              <a:ext cx="1771749" cy="74648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67" name="Straight Connector 66"/>
            <p:cNvCxnSpPr>
              <a:stCxn id="62" idx="1"/>
              <a:endCxn id="62" idx="3"/>
            </p:cNvCxnSpPr>
            <p:nvPr/>
          </p:nvCxnSpPr>
          <p:spPr>
            <a:xfrm>
              <a:off x="5956300" y="2143899"/>
              <a:ext cx="17717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907800" y="2693132"/>
            <a:ext cx="2353373" cy="1169551"/>
            <a:chOff x="4965700" y="2686416"/>
            <a:chExt cx="2353373" cy="1169551"/>
          </a:xfrm>
        </p:grpSpPr>
        <p:sp>
          <p:nvSpPr>
            <p:cNvPr id="40" name="TextBox 39"/>
            <p:cNvSpPr txBox="1"/>
            <p:nvPr/>
          </p:nvSpPr>
          <p:spPr>
            <a:xfrm>
              <a:off x="5466679" y="2686416"/>
              <a:ext cx="1337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600" dirty="0" err="1" smtClean="0"/>
                <a:t>FlyWithWings</a:t>
              </a:r>
              <a:endParaRPr lang="en-IE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84487" y="3024970"/>
              <a:ext cx="22345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600" dirty="0"/>
                <a:t>f</a:t>
              </a:r>
              <a:r>
                <a:rPr lang="en-IE" sz="1600" dirty="0" smtClean="0"/>
                <a:t>ly(){</a:t>
              </a:r>
            </a:p>
            <a:p>
              <a:r>
                <a:rPr lang="en-IE" sz="1600" dirty="0" smtClean="0"/>
                <a:t>// implement duck flying</a:t>
              </a:r>
            </a:p>
            <a:p>
              <a:r>
                <a:rPr lang="en-IE" sz="1600" dirty="0"/>
                <a:t>}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65700" y="2686416"/>
              <a:ext cx="2353373" cy="116955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4965700" y="3024970"/>
              <a:ext cx="2353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413573" y="2702921"/>
            <a:ext cx="2353373" cy="1169551"/>
            <a:chOff x="4965700" y="2686416"/>
            <a:chExt cx="2353373" cy="1169551"/>
          </a:xfrm>
        </p:grpSpPr>
        <p:sp>
          <p:nvSpPr>
            <p:cNvPr id="73" name="TextBox 72"/>
            <p:cNvSpPr txBox="1"/>
            <p:nvPr/>
          </p:nvSpPr>
          <p:spPr>
            <a:xfrm>
              <a:off x="5466679" y="2686416"/>
              <a:ext cx="10233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600" dirty="0" err="1" smtClean="0"/>
                <a:t>FlyNoWay</a:t>
              </a:r>
              <a:endParaRPr lang="en-IE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84487" y="3024970"/>
              <a:ext cx="1293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600" dirty="0"/>
                <a:t>f</a:t>
              </a:r>
              <a:r>
                <a:rPr lang="en-IE" sz="1600" dirty="0" smtClean="0"/>
                <a:t>ly(){</a:t>
              </a:r>
            </a:p>
            <a:p>
              <a:r>
                <a:rPr lang="en-IE" sz="1600" dirty="0" smtClean="0"/>
                <a:t>// do nothing</a:t>
              </a:r>
            </a:p>
            <a:p>
              <a:r>
                <a:rPr lang="en-IE" sz="1600" dirty="0"/>
                <a:t>}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65700" y="2686416"/>
              <a:ext cx="2353373" cy="116955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4965700" y="3024970"/>
              <a:ext cx="2353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>
            <a:stCxn id="63" idx="0"/>
          </p:cNvCxnSpPr>
          <p:nvPr/>
        </p:nvCxnSpPr>
        <p:spPr>
          <a:xfrm flipV="1">
            <a:off x="5084487" y="2294006"/>
            <a:ext cx="897213" cy="399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0"/>
          </p:cNvCxnSpPr>
          <p:nvPr/>
        </p:nvCxnSpPr>
        <p:spPr>
          <a:xfrm flipH="1" flipV="1">
            <a:off x="6532360" y="2294006"/>
            <a:ext cx="1057900" cy="408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116156" y="1766863"/>
            <a:ext cx="2151471" cy="4487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470184" y="152954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‘</a:t>
            </a:r>
            <a:r>
              <a:rPr lang="en-IE" dirty="0" smtClean="0">
                <a:solidFill>
                  <a:srgbClr val="0070C0"/>
                </a:solidFill>
              </a:rPr>
              <a:t>HAS-A</a:t>
            </a:r>
            <a:r>
              <a:rPr lang="en-IE" dirty="0" smtClean="0"/>
              <a:t>’</a:t>
            </a:r>
            <a:endParaRPr lang="en-IE" dirty="0"/>
          </a:p>
        </p:txBody>
      </p:sp>
      <p:sp>
        <p:nvSpPr>
          <p:cNvPr id="90" name="TextBox 89"/>
          <p:cNvSpPr txBox="1"/>
          <p:nvPr/>
        </p:nvSpPr>
        <p:spPr>
          <a:xfrm>
            <a:off x="567564" y="3697411"/>
            <a:ext cx="90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‘</a:t>
            </a:r>
            <a:r>
              <a:rPr lang="en-IE" dirty="0" smtClean="0">
                <a:solidFill>
                  <a:srgbClr val="0070C0"/>
                </a:solidFill>
              </a:rPr>
              <a:t>IS-A</a:t>
            </a:r>
            <a:r>
              <a:rPr lang="en-IE" dirty="0" smtClean="0"/>
              <a:t>’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098421" y="1451343"/>
            <a:ext cx="1586511" cy="30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D</a:t>
            </a:r>
            <a:r>
              <a:rPr lang="en-IE" sz="1600" dirty="0" smtClean="0"/>
              <a:t>uck</a:t>
            </a:r>
            <a:endParaRPr lang="en-IE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99664" y="2231814"/>
            <a:ext cx="253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IE" sz="1600" dirty="0">
                <a:latin typeface="+mn-lt"/>
                <a:ea typeface="Geneva" charset="0"/>
                <a:cs typeface="Geneva" charset="0"/>
              </a:rPr>
              <a:t>s</a:t>
            </a:r>
            <a:r>
              <a:rPr lang="en-IE" sz="1600" dirty="0" smtClean="0">
                <a:latin typeface="+mn-lt"/>
                <a:ea typeface="Geneva" charset="0"/>
                <a:cs typeface="Geneva" charset="0"/>
              </a:rPr>
              <a:t>wim()</a:t>
            </a:r>
            <a:endParaRPr lang="en-IE" sz="1600" dirty="0">
              <a:latin typeface="+mn-lt"/>
              <a:ea typeface="Geneva" charset="0"/>
              <a:cs typeface="Genev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48" y="2573992"/>
            <a:ext cx="158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i="1" dirty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d</a:t>
            </a:r>
            <a:r>
              <a:rPr lang="en-IE" sz="1600" i="1" dirty="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isplay()</a:t>
            </a:r>
            <a:endParaRPr lang="en-IE" i="1" dirty="0"/>
          </a:p>
        </p:txBody>
      </p:sp>
      <p:sp>
        <p:nvSpPr>
          <p:cNvPr id="8" name="Rectangle 7"/>
          <p:cNvSpPr/>
          <p:nvPr/>
        </p:nvSpPr>
        <p:spPr>
          <a:xfrm>
            <a:off x="578921" y="1465348"/>
            <a:ext cx="2544609" cy="20704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/>
          <p:cNvSpPr txBox="1"/>
          <p:nvPr/>
        </p:nvSpPr>
        <p:spPr>
          <a:xfrm>
            <a:off x="578921" y="1840472"/>
            <a:ext cx="2522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 smtClean="0"/>
              <a:t>FlyBehaviour</a:t>
            </a:r>
            <a:r>
              <a:rPr lang="en-IE" sz="1600" dirty="0" smtClean="0"/>
              <a:t> </a:t>
            </a:r>
            <a:r>
              <a:rPr lang="en-IE" sz="1600" dirty="0" err="1" smtClean="0"/>
              <a:t>flyBehaviour</a:t>
            </a:r>
            <a:endParaRPr lang="en-IE" sz="16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78921" y="1759149"/>
            <a:ext cx="2544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1548" y="2862409"/>
            <a:ext cx="226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>
                <a:latin typeface="+mn-lt"/>
                <a:ea typeface="Geneva" charset="0"/>
                <a:cs typeface="Geneva" charset="0"/>
              </a:rPr>
              <a:t>performFly</a:t>
            </a:r>
            <a:r>
              <a:rPr lang="en-IE" sz="1600" dirty="0">
                <a:latin typeface="+mn-lt"/>
                <a:ea typeface="Geneva" charset="0"/>
                <a:cs typeface="Geneva" charset="0"/>
              </a:rPr>
              <a:t>()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9664" y="3193930"/>
            <a:ext cx="226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 smtClean="0">
                <a:latin typeface="+mn-lt"/>
                <a:ea typeface="Geneva" charset="0"/>
                <a:cs typeface="Geneva" charset="0"/>
              </a:rPr>
              <a:t>setFlyBehaviour</a:t>
            </a:r>
            <a:r>
              <a:rPr lang="en-IE" sz="1600" dirty="0" smtClean="0">
                <a:latin typeface="+mn-lt"/>
                <a:ea typeface="Geneva" charset="0"/>
                <a:cs typeface="Geneva" charset="0"/>
              </a:rPr>
              <a:t>()</a:t>
            </a:r>
            <a:endParaRPr lang="en-IE" sz="1600" i="1" dirty="0">
              <a:latin typeface="+mn-lt"/>
              <a:ea typeface="Geneva" charset="0"/>
              <a:cs typeface="Geneva" charset="0"/>
            </a:endParaRPr>
          </a:p>
        </p:txBody>
      </p:sp>
      <p:cxnSp>
        <p:nvCxnSpPr>
          <p:cNvPr id="27" name="Straight Arrow Connector 26"/>
          <p:cNvCxnSpPr>
            <a:stCxn id="12" idx="0"/>
          </p:cNvCxnSpPr>
          <p:nvPr/>
        </p:nvCxnSpPr>
        <p:spPr>
          <a:xfrm flipV="1">
            <a:off x="1182367" y="3535794"/>
            <a:ext cx="293880" cy="926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2"/>
          </p:cNvCxnSpPr>
          <p:nvPr/>
        </p:nvCxnSpPr>
        <p:spPr>
          <a:xfrm flipH="1" flipV="1">
            <a:off x="1851226" y="3535794"/>
            <a:ext cx="1438074" cy="926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0"/>
          </p:cNvCxnSpPr>
          <p:nvPr/>
        </p:nvCxnSpPr>
        <p:spPr>
          <a:xfrm flipH="1" flipV="1">
            <a:off x="2168310" y="3535794"/>
            <a:ext cx="3597489" cy="913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1044"/>
            <a:ext cx="6705600" cy="613427"/>
          </a:xfrm>
        </p:spPr>
        <p:txBody>
          <a:bodyPr>
            <a:normAutofit/>
          </a:bodyPr>
          <a:lstStyle/>
          <a:p>
            <a:r>
              <a:rPr lang="en-IE" dirty="0" smtClean="0"/>
              <a:t>Benefits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sz="2000" dirty="0" smtClean="0"/>
              <a:t>Provides a choice of implementations of a behaviour</a:t>
            </a:r>
            <a:endParaRPr lang="en-IE" sz="2000" dirty="0" smtClean="0"/>
          </a:p>
          <a:p>
            <a:r>
              <a:rPr lang="en-IE" sz="2000" dirty="0" smtClean="0"/>
              <a:t>Implementation </a:t>
            </a:r>
            <a:r>
              <a:rPr lang="en-IE" sz="2000" dirty="0" smtClean="0"/>
              <a:t>details of a particular fly behaviour may be changed without impacting Duck classes</a:t>
            </a:r>
          </a:p>
          <a:p>
            <a:r>
              <a:rPr lang="en-IE" sz="2000" dirty="0" smtClean="0"/>
              <a:t>New fly behaviours may be added without impacting code in the Duck classes</a:t>
            </a:r>
          </a:p>
          <a:p>
            <a:r>
              <a:rPr lang="en-IE" sz="2000" dirty="0"/>
              <a:t>A Duck’s fly behaviour can be changed during run </a:t>
            </a:r>
            <a:r>
              <a:rPr lang="en-IE" sz="2000" dirty="0" smtClean="0"/>
              <a:t>time</a:t>
            </a:r>
          </a:p>
          <a:p>
            <a:endParaRPr lang="en-IE" sz="20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86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Agenda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sz="2000" dirty="0" smtClean="0"/>
              <a:t>Some background to Design Patterns</a:t>
            </a:r>
          </a:p>
          <a:p>
            <a:r>
              <a:rPr lang="en-IE" sz="2000" dirty="0" smtClean="0"/>
              <a:t>The Strategy Pattern</a:t>
            </a:r>
          </a:p>
          <a:p>
            <a:r>
              <a:rPr lang="en-IE" sz="2000" dirty="0" smtClean="0"/>
              <a:t>The Decorator Pattern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3470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 Design Patterns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688315"/>
            <a:ext cx="7260872" cy="3350306"/>
          </a:xfrm>
        </p:spPr>
        <p:txBody>
          <a:bodyPr/>
          <a:lstStyle/>
          <a:p>
            <a:r>
              <a:rPr lang="en-IE" sz="2000" dirty="0" smtClean="0"/>
              <a:t>Design Patterns are general solutions to recurring problems</a:t>
            </a:r>
          </a:p>
          <a:p>
            <a:r>
              <a:rPr lang="en-IE" sz="2000" dirty="0" smtClean="0"/>
              <a:t>First Introduced in the field of Architecture in 1977</a:t>
            </a:r>
          </a:p>
          <a:p>
            <a:r>
              <a:rPr lang="en-IE" sz="2000" dirty="0" smtClean="0"/>
              <a:t>Software design patterns – “Design Patterns”, 1994, by Gamma, Helm, Johnson and </a:t>
            </a:r>
            <a:r>
              <a:rPr lang="en-IE" sz="2000" dirty="0" err="1" smtClean="0"/>
              <a:t>Vlissides</a:t>
            </a:r>
            <a:r>
              <a:rPr lang="en-IE" sz="2000" dirty="0" smtClean="0"/>
              <a:t> – ‘Gang Of Four’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363468"/>
            <a:ext cx="2006600" cy="233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0200" y="3654705"/>
            <a:ext cx="454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IE" sz="2000" dirty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23 classic software design </a:t>
            </a:r>
            <a:r>
              <a:rPr lang="en-IE" sz="2000" dirty="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patterns</a:t>
            </a:r>
            <a:endParaRPr lang="en-IE" sz="2000" dirty="0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IE" sz="2000" dirty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u</a:t>
            </a:r>
            <a:r>
              <a:rPr lang="en-IE" sz="2000" dirty="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nder 3 categories : Creational</a:t>
            </a:r>
            <a:r>
              <a:rPr lang="en-IE" sz="2000" dirty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, Structural, </a:t>
            </a:r>
            <a:r>
              <a:rPr lang="en-IE" sz="2000" dirty="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Behavioural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IE" sz="2000" dirty="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First patterns </a:t>
            </a:r>
            <a:r>
              <a:rPr lang="en-IE" sz="2000" dirty="0" err="1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catalog</a:t>
            </a:r>
            <a:r>
              <a:rPr lang="en-IE" sz="200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 </a:t>
            </a:r>
            <a:r>
              <a:rPr lang="en-IE" sz="200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 </a:t>
            </a:r>
            <a:r>
              <a:rPr lang="en-IE" sz="200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- </a:t>
            </a:r>
            <a:r>
              <a:rPr lang="en-IE" sz="2000" dirty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e</a:t>
            </a:r>
            <a:r>
              <a:rPr lang="en-IE" sz="200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ach </a:t>
            </a:r>
            <a:r>
              <a:rPr lang="en-IE" sz="2000" dirty="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pattern description follows a template</a:t>
            </a:r>
          </a:p>
        </p:txBody>
      </p:sp>
    </p:spTree>
    <p:extLst>
      <p:ext uri="{BB962C8B-B14F-4D97-AF65-F5344CB8AC3E}">
        <p14:creationId xmlns:p14="http://schemas.microsoft.com/office/powerpoint/2010/main" val="2617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GoF</a:t>
            </a:r>
            <a:r>
              <a:rPr lang="en-IE" dirty="0" smtClean="0"/>
              <a:t> Design Patterns</a:t>
            </a:r>
            <a:endParaRPr lang="en-IE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17748915"/>
              </p:ext>
            </p:extLst>
          </p:nvPr>
        </p:nvGraphicFramePr>
        <p:xfrm>
          <a:off x="1181100" y="1600200"/>
          <a:ext cx="688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/>
          <p:cNvSpPr/>
          <p:nvPr/>
        </p:nvSpPr>
        <p:spPr>
          <a:xfrm>
            <a:off x="3632200" y="2931160"/>
            <a:ext cx="1104900" cy="419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6007100" y="4099560"/>
            <a:ext cx="1104900" cy="307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88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Design Patterns and OO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sz="2000" dirty="0" err="1" smtClean="0"/>
              <a:t>GoF</a:t>
            </a:r>
            <a:r>
              <a:rPr lang="en-IE" sz="2000" dirty="0" smtClean="0"/>
              <a:t> design </a:t>
            </a:r>
            <a:r>
              <a:rPr lang="en-IE" sz="2000" dirty="0" smtClean="0"/>
              <a:t>patterns are based on </a:t>
            </a:r>
            <a:r>
              <a:rPr lang="en-IE" sz="2000" dirty="0" smtClean="0"/>
              <a:t>experiences designing object oriented systems</a:t>
            </a:r>
            <a:r>
              <a:rPr lang="en-IE" sz="2000" dirty="0" smtClean="0"/>
              <a:t/>
            </a:r>
            <a:br>
              <a:rPr lang="en-IE" sz="2000" dirty="0" smtClean="0"/>
            </a:br>
            <a:endParaRPr lang="en-IE" sz="2000" dirty="0" smtClean="0"/>
          </a:p>
          <a:p>
            <a:r>
              <a:rPr lang="en-IE" sz="2000" dirty="0" smtClean="0"/>
              <a:t>Make use of OO concepts such as</a:t>
            </a:r>
          </a:p>
          <a:p>
            <a:pPr lvl="1">
              <a:buFont typeface="Wingdings" pitchFamily="2" charset="2"/>
              <a:buChar char="Ø"/>
            </a:pPr>
            <a:r>
              <a:rPr lang="en-IE" sz="2000" dirty="0" smtClean="0"/>
              <a:t>Inheritance</a:t>
            </a:r>
          </a:p>
          <a:p>
            <a:pPr lvl="1">
              <a:buFont typeface="Wingdings" pitchFamily="2" charset="2"/>
              <a:buChar char="Ø"/>
            </a:pPr>
            <a:r>
              <a:rPr lang="en-IE" sz="2000" dirty="0" smtClean="0"/>
              <a:t>Polymorphism</a:t>
            </a:r>
          </a:p>
          <a:p>
            <a:pPr lvl="1">
              <a:buFont typeface="Wingdings" pitchFamily="2" charset="2"/>
              <a:buChar char="Ø"/>
            </a:pPr>
            <a:r>
              <a:rPr lang="en-IE" sz="2000" dirty="0" smtClean="0"/>
              <a:t>Encapsulation</a:t>
            </a:r>
          </a:p>
          <a:p>
            <a:pPr lvl="1">
              <a:buFont typeface="Wingdings" pitchFamily="2" charset="2"/>
              <a:buChar char="Ø"/>
            </a:pPr>
            <a:r>
              <a:rPr lang="en-IE" sz="2000" dirty="0" smtClean="0"/>
              <a:t>Abstraction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5138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Good book to start learning more about design patterns…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8037"/>
            <a:ext cx="2463800" cy="28410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1000" y="2078037"/>
            <a:ext cx="5143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sz="2000" dirty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Detailed description and examples </a:t>
            </a:r>
            <a:r>
              <a:rPr lang="en-IE" sz="2000" dirty="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for the </a:t>
            </a:r>
            <a:r>
              <a:rPr lang="en-IE" sz="2000" dirty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core </a:t>
            </a:r>
            <a:r>
              <a:rPr lang="en-IE" sz="2000" dirty="0" err="1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GoF</a:t>
            </a:r>
            <a:r>
              <a:rPr lang="en-IE" sz="2000" dirty="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 </a:t>
            </a:r>
            <a:r>
              <a:rPr lang="en-IE" sz="2000" dirty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patterns</a:t>
            </a:r>
          </a:p>
          <a:p>
            <a:endParaRPr lang="en-IE" sz="2000" dirty="0">
              <a:solidFill>
                <a:srgbClr val="7F7F7F"/>
              </a:solidFill>
              <a:latin typeface="+mn-lt"/>
              <a:ea typeface="Geneva" charset="0"/>
              <a:cs typeface="Geneva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000" dirty="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Highlights the </a:t>
            </a:r>
            <a:r>
              <a:rPr lang="en-IE" sz="2000" dirty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Object Oriented design </a:t>
            </a:r>
            <a:r>
              <a:rPr lang="en-IE" sz="2000" dirty="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principles on which the patterns are based.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000" dirty="0">
              <a:solidFill>
                <a:srgbClr val="7F7F7F"/>
              </a:solidFill>
              <a:latin typeface="+mn-lt"/>
              <a:ea typeface="Geneva" charset="0"/>
              <a:cs typeface="Geneva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000" dirty="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Endorsed by Erich Gamma and Richard Helm</a:t>
            </a:r>
            <a:endParaRPr lang="en-IE" sz="2000" dirty="0">
              <a:solidFill>
                <a:srgbClr val="7F7F7F"/>
              </a:solidFill>
              <a:latin typeface="+mn-lt"/>
              <a:ea typeface="Geneva" charset="0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9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Strategy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814" y="1790700"/>
            <a:ext cx="7260872" cy="1155700"/>
          </a:xfrm>
        </p:spPr>
        <p:txBody>
          <a:bodyPr/>
          <a:lstStyle/>
          <a:p>
            <a:pPr marL="0" indent="0">
              <a:buNone/>
            </a:pPr>
            <a:r>
              <a:rPr lang="en-IE" sz="2000" dirty="0" smtClean="0"/>
              <a:t>The Strategy Pattern defines a family of algorithms, encapsulates each one, and makes them interchangeable. Strategy lets the implementation vary independently from the clients that use it.</a:t>
            </a:r>
            <a:endParaRPr lang="en-IE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711200" y="1549400"/>
            <a:ext cx="7150100" cy="15367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03" y="3429000"/>
            <a:ext cx="3250794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Example : A Duck simulator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2773303" y="1887037"/>
            <a:ext cx="1586511" cy="30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D</a:t>
            </a:r>
            <a:r>
              <a:rPr lang="en-IE" sz="1600" dirty="0" smtClean="0"/>
              <a:t>uck</a:t>
            </a:r>
            <a:endParaRPr lang="en-I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773303" y="2266668"/>
            <a:ext cx="158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IE" sz="1600" dirty="0">
                <a:latin typeface="+mn-lt"/>
                <a:ea typeface="Geneva" charset="0"/>
                <a:cs typeface="Geneva" charset="0"/>
              </a:rPr>
              <a:t>s</a:t>
            </a:r>
            <a:r>
              <a:rPr lang="en-IE" sz="1600" dirty="0" smtClean="0">
                <a:latin typeface="+mn-lt"/>
                <a:ea typeface="Geneva" charset="0"/>
                <a:cs typeface="Geneva" charset="0"/>
              </a:rPr>
              <a:t>wim()</a:t>
            </a:r>
            <a:endParaRPr lang="en-IE" sz="1600" dirty="0">
              <a:latin typeface="+mn-lt"/>
              <a:ea typeface="Geneva" charset="0"/>
              <a:cs typeface="Genev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1497" y="2600893"/>
            <a:ext cx="1586511" cy="30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i="1" dirty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d</a:t>
            </a:r>
            <a:r>
              <a:rPr lang="en-IE" sz="1600" i="1" dirty="0" smtClean="0">
                <a:solidFill>
                  <a:srgbClr val="7F7F7F"/>
                </a:solidFill>
                <a:latin typeface="+mn-lt"/>
                <a:ea typeface="Geneva" charset="0"/>
                <a:cs typeface="Geneva" charset="0"/>
              </a:rPr>
              <a:t>isplay()</a:t>
            </a:r>
            <a:endParaRPr lang="en-IE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773303" y="2935744"/>
            <a:ext cx="1586511" cy="30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f</a:t>
            </a:r>
            <a:r>
              <a:rPr lang="en-IE" sz="1600" dirty="0" smtClean="0"/>
              <a:t>ly()</a:t>
            </a:r>
            <a:endParaRPr lang="en-IE" sz="1600" dirty="0"/>
          </a:p>
        </p:txBody>
      </p:sp>
      <p:sp>
        <p:nvSpPr>
          <p:cNvPr id="18" name="Rectangle 17"/>
          <p:cNvSpPr/>
          <p:nvPr/>
        </p:nvSpPr>
        <p:spPr>
          <a:xfrm>
            <a:off x="2773303" y="1909983"/>
            <a:ext cx="1574706" cy="17803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0" name="Straight Connector 19"/>
          <p:cNvCxnSpPr/>
          <p:nvPr/>
        </p:nvCxnSpPr>
        <p:spPr>
          <a:xfrm>
            <a:off x="2773303" y="2249038"/>
            <a:ext cx="1574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57200" y="4432300"/>
            <a:ext cx="1971886" cy="1291797"/>
            <a:chOff x="1054100" y="4394200"/>
            <a:chExt cx="1971886" cy="1291797"/>
          </a:xfrm>
        </p:grpSpPr>
        <p:sp>
          <p:nvSpPr>
            <p:cNvPr id="22" name="TextBox 21"/>
            <p:cNvSpPr txBox="1"/>
            <p:nvPr/>
          </p:nvSpPr>
          <p:spPr>
            <a:xfrm>
              <a:off x="1054100" y="4394200"/>
              <a:ext cx="1971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600" dirty="0" err="1" smtClean="0"/>
                <a:t>MallardDuck</a:t>
              </a:r>
              <a:endParaRPr lang="en-IE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54100" y="4855000"/>
              <a:ext cx="16509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600" dirty="0"/>
                <a:t>d</a:t>
              </a:r>
              <a:r>
                <a:rPr lang="en-IE" sz="1600" dirty="0" smtClean="0"/>
                <a:t>isplay() {</a:t>
              </a:r>
            </a:p>
            <a:p>
              <a:r>
                <a:rPr lang="en-IE" sz="1600" dirty="0" smtClean="0"/>
                <a:t>// show a mallard</a:t>
              </a:r>
              <a:endParaRPr lang="en-IE" sz="1600" dirty="0"/>
            </a:p>
            <a:p>
              <a:r>
                <a:rPr lang="en-IE" sz="1600" dirty="0" smtClean="0"/>
                <a:t>}</a:t>
              </a:r>
              <a:endParaRPr lang="en-IE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54100" y="4394200"/>
              <a:ext cx="1971886" cy="12917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054100" y="4732754"/>
              <a:ext cx="19718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116156" y="4432299"/>
            <a:ext cx="1971886" cy="1291797"/>
            <a:chOff x="1054100" y="4394200"/>
            <a:chExt cx="1971886" cy="1291797"/>
          </a:xfrm>
        </p:grpSpPr>
        <p:sp>
          <p:nvSpPr>
            <p:cNvPr id="29" name="TextBox 28"/>
            <p:cNvSpPr txBox="1"/>
            <p:nvPr/>
          </p:nvSpPr>
          <p:spPr>
            <a:xfrm>
              <a:off x="1054100" y="4394200"/>
              <a:ext cx="1971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600" dirty="0" err="1" smtClean="0"/>
                <a:t>RedheadDuck</a:t>
              </a:r>
              <a:endParaRPr lang="en-IE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54100" y="4855000"/>
              <a:ext cx="1971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/>
                <a:t>d</a:t>
              </a:r>
              <a:r>
                <a:rPr lang="en-IE" sz="1600" dirty="0" smtClean="0"/>
                <a:t>isplay() {</a:t>
              </a:r>
            </a:p>
            <a:p>
              <a:r>
                <a:rPr lang="en-IE" sz="1600" dirty="0" smtClean="0"/>
                <a:t>// show a redhead</a:t>
              </a:r>
              <a:endParaRPr lang="en-IE" sz="1600" dirty="0"/>
            </a:p>
            <a:p>
              <a:r>
                <a:rPr lang="en-IE" sz="1600" dirty="0" smtClean="0"/>
                <a:t>}</a:t>
              </a:r>
              <a:endParaRPr lang="en-IE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54100" y="4394200"/>
              <a:ext cx="1971886" cy="12917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054100" y="4732754"/>
              <a:ext cx="19718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24" idx="0"/>
          </p:cNvCxnSpPr>
          <p:nvPr/>
        </p:nvCxnSpPr>
        <p:spPr>
          <a:xfrm flipV="1">
            <a:off x="1443143" y="3690329"/>
            <a:ext cx="1503257" cy="74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0"/>
          </p:cNvCxnSpPr>
          <p:nvPr/>
        </p:nvCxnSpPr>
        <p:spPr>
          <a:xfrm flipH="1" flipV="1">
            <a:off x="3670300" y="3690329"/>
            <a:ext cx="431799" cy="741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102099" y="3690329"/>
            <a:ext cx="3348143" cy="2033768"/>
            <a:chOff x="4102099" y="3690329"/>
            <a:chExt cx="3348143" cy="2033768"/>
          </a:xfrm>
        </p:grpSpPr>
        <p:grpSp>
          <p:nvGrpSpPr>
            <p:cNvPr id="40" name="Group 39"/>
            <p:cNvGrpSpPr/>
            <p:nvPr/>
          </p:nvGrpSpPr>
          <p:grpSpPr>
            <a:xfrm>
              <a:off x="5478356" y="4432300"/>
              <a:ext cx="1971886" cy="1291797"/>
              <a:chOff x="1054100" y="4394200"/>
              <a:chExt cx="1971886" cy="129179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054100" y="4394200"/>
                <a:ext cx="1971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E" sz="1600" dirty="0" err="1" smtClean="0"/>
                  <a:t>DecoyDuck</a:t>
                </a:r>
                <a:endParaRPr lang="en-IE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54100" y="4855000"/>
                <a:ext cx="137364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600" dirty="0"/>
                  <a:t>d</a:t>
                </a:r>
                <a:r>
                  <a:rPr lang="en-IE" sz="1600" dirty="0" smtClean="0"/>
                  <a:t>isplay() {</a:t>
                </a:r>
              </a:p>
              <a:p>
                <a:r>
                  <a:rPr lang="en-IE" sz="1600" dirty="0" smtClean="0"/>
                  <a:t>// show decoy</a:t>
                </a:r>
                <a:endParaRPr lang="en-IE" sz="1600" dirty="0"/>
              </a:p>
              <a:p>
                <a:r>
                  <a:rPr lang="en-IE" sz="1600" dirty="0" smtClean="0"/>
                  <a:t>}</a:t>
                </a:r>
                <a:endParaRPr lang="en-IE" sz="16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54100" y="4394200"/>
                <a:ext cx="1971886" cy="1291797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1054100" y="4732754"/>
                <a:ext cx="197188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 flipH="1" flipV="1">
              <a:off x="4102099" y="3690329"/>
              <a:ext cx="1651001" cy="7419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4660900" y="2266668"/>
            <a:ext cx="40437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20" b="1" dirty="0" smtClean="0">
                <a:solidFill>
                  <a:srgbClr val="D7471F"/>
                </a:solidFill>
              </a:rPr>
              <a:t>Problem – not all Duck subclasses should fly!</a:t>
            </a:r>
            <a:endParaRPr lang="en-IE" sz="1620" b="1" dirty="0">
              <a:solidFill>
                <a:srgbClr val="D7471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79368" y="2787855"/>
            <a:ext cx="3606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20" b="1" dirty="0" smtClean="0">
                <a:solidFill>
                  <a:srgbClr val="0070C0"/>
                </a:solidFill>
              </a:rPr>
              <a:t>One solution: </a:t>
            </a:r>
            <a:br>
              <a:rPr lang="en-IE" sz="1620" b="1" dirty="0" smtClean="0">
                <a:solidFill>
                  <a:srgbClr val="0070C0"/>
                </a:solidFill>
              </a:rPr>
            </a:br>
            <a:r>
              <a:rPr lang="en-IE" sz="1620" b="1" dirty="0" smtClean="0">
                <a:solidFill>
                  <a:srgbClr val="0070C0"/>
                </a:solidFill>
              </a:rPr>
              <a:t>Override fly() in subclasses.</a:t>
            </a:r>
            <a:br>
              <a:rPr lang="en-IE" sz="1620" b="1" dirty="0" smtClean="0">
                <a:solidFill>
                  <a:srgbClr val="0070C0"/>
                </a:solidFill>
              </a:rPr>
            </a:br>
            <a:r>
              <a:rPr lang="en-IE" sz="1620" b="1" dirty="0">
                <a:solidFill>
                  <a:srgbClr val="0070C0"/>
                </a:solidFill>
              </a:rPr>
              <a:t>T</a:t>
            </a:r>
            <a:r>
              <a:rPr lang="en-IE" sz="1620" b="1" dirty="0" smtClean="0">
                <a:solidFill>
                  <a:srgbClr val="0070C0"/>
                </a:solidFill>
              </a:rPr>
              <a:t>his will introduce duplicate code and costs if implementation needs to be change across many sub classes!</a:t>
            </a:r>
            <a:endParaRPr lang="en-IE" sz="162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1579" y="4805073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…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021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7" grpId="0"/>
      <p:bldP spid="5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Some problems using inheritance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sz="2000" dirty="0" smtClean="0"/>
              <a:t>Over </a:t>
            </a:r>
            <a:r>
              <a:rPr lang="en-IE" sz="2000" dirty="0"/>
              <a:t>time, Duck </a:t>
            </a:r>
            <a:r>
              <a:rPr lang="en-IE" sz="2000" dirty="0" smtClean="0"/>
              <a:t>behaviours </a:t>
            </a:r>
            <a:r>
              <a:rPr lang="en-IE" sz="2000" dirty="0"/>
              <a:t>may </a:t>
            </a:r>
            <a:r>
              <a:rPr lang="en-IE" sz="2000" dirty="0" smtClean="0"/>
              <a:t>need </a:t>
            </a:r>
            <a:r>
              <a:rPr lang="en-IE" sz="2000" dirty="0"/>
              <a:t>to change =</a:t>
            </a:r>
            <a:r>
              <a:rPr lang="en-IE" sz="2000" dirty="0" smtClean="0"/>
              <a:t>&gt; may need to update code in many Duck classes </a:t>
            </a:r>
          </a:p>
          <a:p>
            <a:r>
              <a:rPr lang="en-IE" sz="2000" dirty="0" smtClean="0"/>
              <a:t>Duck behaviours may change for different sub classes</a:t>
            </a:r>
            <a:br>
              <a:rPr lang="en-IE" sz="2000" dirty="0" smtClean="0"/>
            </a:br>
            <a:endParaRPr lang="en-IE" sz="2000" dirty="0" smtClean="0"/>
          </a:p>
          <a:p>
            <a:pPr marL="400050" lvl="1" indent="0">
              <a:buNone/>
            </a:pPr>
            <a:r>
              <a:rPr lang="en-IE" sz="2000" u="sng" dirty="0" smtClean="0">
                <a:solidFill>
                  <a:schemeClr val="tx1"/>
                </a:solidFill>
              </a:rPr>
              <a:t>Design Principle</a:t>
            </a:r>
            <a:r>
              <a:rPr lang="en-IE" sz="2000" dirty="0" smtClean="0">
                <a:solidFill>
                  <a:schemeClr val="tx1"/>
                </a:solidFill>
              </a:rPr>
              <a:t/>
            </a:r>
            <a:br>
              <a:rPr lang="en-IE" sz="2000" dirty="0" smtClean="0">
                <a:solidFill>
                  <a:schemeClr val="tx1"/>
                </a:solidFill>
              </a:rPr>
            </a:br>
            <a:r>
              <a:rPr lang="en-IE" sz="2000" dirty="0" smtClean="0">
                <a:solidFill>
                  <a:schemeClr val="tx1"/>
                </a:solidFill>
              </a:rPr>
              <a:t>Identify aspects of the application that vary and separate them from what stays the same</a:t>
            </a:r>
            <a:br>
              <a:rPr lang="en-IE" sz="2000" dirty="0" smtClean="0">
                <a:solidFill>
                  <a:schemeClr val="tx1"/>
                </a:solidFill>
              </a:rPr>
            </a:br>
            <a:r>
              <a:rPr lang="en-IE" sz="2000" dirty="0">
                <a:cs typeface="Geneva" charset="0"/>
              </a:rPr>
              <a:t>or</a:t>
            </a:r>
            <a:r>
              <a:rPr lang="en-IE" sz="2000" dirty="0" smtClean="0">
                <a:solidFill>
                  <a:schemeClr val="tx1"/>
                </a:solidFill>
              </a:rPr>
              <a:t/>
            </a:r>
            <a:br>
              <a:rPr lang="en-IE" sz="2000" dirty="0" smtClean="0">
                <a:solidFill>
                  <a:schemeClr val="tx1"/>
                </a:solidFill>
              </a:rPr>
            </a:br>
            <a:r>
              <a:rPr lang="en-IE" sz="2000" dirty="0" smtClean="0">
                <a:solidFill>
                  <a:schemeClr val="tx1"/>
                </a:solidFill>
              </a:rPr>
              <a:t>Encapsulate what varies</a:t>
            </a:r>
          </a:p>
          <a:p>
            <a:pPr marL="400050" lvl="1" indent="0">
              <a:buNone/>
            </a:pPr>
            <a:endParaRPr lang="en-IE" sz="20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IE" sz="2000" dirty="0" smtClean="0">
                <a:solidFill>
                  <a:schemeClr val="tx1"/>
                </a:solidFill>
              </a:rPr>
              <a:t/>
            </a:r>
            <a:br>
              <a:rPr lang="en-IE" sz="2000" dirty="0" smtClean="0">
                <a:solidFill>
                  <a:schemeClr val="tx1"/>
                </a:solidFill>
              </a:rPr>
            </a:br>
            <a:r>
              <a:rPr lang="en-IE" dirty="0" smtClean="0"/>
              <a:t/>
            </a:r>
            <a:br>
              <a:rPr lang="en-IE" dirty="0" smtClean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32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Meeting June 2014 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 Meeting June 2014 v1.0</Template>
  <TotalTime>372</TotalTime>
  <Words>472</Words>
  <Application>Microsoft Office PowerPoint</Application>
  <PresentationFormat>On-screen Show (4:3)</PresentationFormat>
  <Paragraphs>135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Section Meeting June 2014 v1.0</vt:lpstr>
      <vt:lpstr>Learning Day : Design Patterns</vt:lpstr>
      <vt:lpstr>Agenda</vt:lpstr>
      <vt:lpstr>Introduction Design Patterns</vt:lpstr>
      <vt:lpstr>The GoF Design Patterns</vt:lpstr>
      <vt:lpstr>Design Patterns and OO</vt:lpstr>
      <vt:lpstr>Good book to start learning more about design patterns…</vt:lpstr>
      <vt:lpstr>The Strategy Pattern</vt:lpstr>
      <vt:lpstr>Example : A Duck simulator</vt:lpstr>
      <vt:lpstr>Some problems using inheritance </vt:lpstr>
      <vt:lpstr>…con’t</vt:lpstr>
      <vt:lpstr>Apply the design principles  </vt:lpstr>
      <vt:lpstr>Encapsulated Fly behaviour</vt:lpstr>
      <vt:lpstr>Benefits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Section Meeting</dc:title>
  <dc:creator>Bill O'Sullivan</dc:creator>
  <cp:lastModifiedBy>Bill O'Sullivan</cp:lastModifiedBy>
  <cp:revision>73</cp:revision>
  <dcterms:created xsi:type="dcterms:W3CDTF">2014-07-14T10:20:42Z</dcterms:created>
  <dcterms:modified xsi:type="dcterms:W3CDTF">2014-07-21T15:48:21Z</dcterms:modified>
</cp:coreProperties>
</file>