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2" r:id="rId3"/>
    <p:sldId id="258" r:id="rId4"/>
    <p:sldId id="263" r:id="rId5"/>
    <p:sldId id="257" r:id="rId6"/>
    <p:sldId id="261" r:id="rId7"/>
    <p:sldId id="259"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A531CE-0539-4FC6-A616-5B11F8EF984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0F989B5-EB2C-42CC-B6EA-26E3FFEE018B}">
      <dgm:prSet/>
      <dgm:spPr/>
      <dgm:t>
        <a:bodyPr/>
        <a:lstStyle/>
        <a:p>
          <a:r>
            <a:rPr lang="en-US" b="1" i="0" dirty="0">
              <a:solidFill>
                <a:schemeClr val="accent2"/>
              </a:solidFill>
            </a:rPr>
            <a:t>Why do we need it?</a:t>
          </a:r>
          <a:endParaRPr lang="en-US" dirty="0">
            <a:solidFill>
              <a:schemeClr val="accent2"/>
            </a:solidFill>
          </a:endParaRPr>
        </a:p>
      </dgm:t>
    </dgm:pt>
    <dgm:pt modelId="{10C11DA9-9705-4F59-85EE-4666A3F8927C}" type="parTrans" cxnId="{8B2F809A-8390-4114-998F-6B5705D22C9B}">
      <dgm:prSet/>
      <dgm:spPr/>
      <dgm:t>
        <a:bodyPr/>
        <a:lstStyle/>
        <a:p>
          <a:endParaRPr lang="en-US"/>
        </a:p>
      </dgm:t>
    </dgm:pt>
    <dgm:pt modelId="{53E44C95-32BF-4734-9255-967E47D3F061}" type="sibTrans" cxnId="{8B2F809A-8390-4114-998F-6B5705D22C9B}">
      <dgm:prSet/>
      <dgm:spPr/>
      <dgm:t>
        <a:bodyPr/>
        <a:lstStyle/>
        <a:p>
          <a:endParaRPr lang="en-US"/>
        </a:p>
      </dgm:t>
    </dgm:pt>
    <dgm:pt modelId="{5C471193-03D0-4627-B79A-99EB25A340CC}">
      <dgm:prSet/>
      <dgm:spPr/>
      <dgm:t>
        <a:bodyPr/>
        <a:lstStyle/>
        <a:p>
          <a:r>
            <a:rPr lang="en-US" b="0" i="0"/>
            <a:t>Long Queues during elections</a:t>
          </a:r>
          <a:endParaRPr lang="en-US"/>
        </a:p>
      </dgm:t>
    </dgm:pt>
    <dgm:pt modelId="{E75B8D80-14E5-421D-9216-295D281A7AE4}" type="parTrans" cxnId="{790A287E-2B0D-4C05-A3B6-EFD9247D87E5}">
      <dgm:prSet/>
      <dgm:spPr/>
      <dgm:t>
        <a:bodyPr/>
        <a:lstStyle/>
        <a:p>
          <a:endParaRPr lang="en-US"/>
        </a:p>
      </dgm:t>
    </dgm:pt>
    <dgm:pt modelId="{B919E872-158B-4DC2-8D3E-41E7F5215C6D}" type="sibTrans" cxnId="{790A287E-2B0D-4C05-A3B6-EFD9247D87E5}">
      <dgm:prSet/>
      <dgm:spPr/>
      <dgm:t>
        <a:bodyPr/>
        <a:lstStyle/>
        <a:p>
          <a:endParaRPr lang="en-US"/>
        </a:p>
      </dgm:t>
    </dgm:pt>
    <dgm:pt modelId="{A310379B-69DA-451E-A7A5-08F9B56952BB}">
      <dgm:prSet/>
      <dgm:spPr/>
      <dgm:t>
        <a:bodyPr/>
        <a:lstStyle/>
        <a:p>
          <a:r>
            <a:rPr lang="en-US" b="0" i="0"/>
            <a:t>Security Breaches like data leaks, vote tampering.</a:t>
          </a:r>
          <a:endParaRPr lang="en-US"/>
        </a:p>
      </dgm:t>
    </dgm:pt>
    <dgm:pt modelId="{198FD49D-8C85-4FA3-829E-E738EAE50825}" type="parTrans" cxnId="{30D4DA3D-D86D-4942-8DCB-53C28A198C44}">
      <dgm:prSet/>
      <dgm:spPr/>
      <dgm:t>
        <a:bodyPr/>
        <a:lstStyle/>
        <a:p>
          <a:endParaRPr lang="en-US"/>
        </a:p>
      </dgm:t>
    </dgm:pt>
    <dgm:pt modelId="{11D12F5E-E4A5-4739-B687-4D587925CFAB}" type="sibTrans" cxnId="{30D4DA3D-D86D-4942-8DCB-53C28A198C44}">
      <dgm:prSet/>
      <dgm:spPr/>
      <dgm:t>
        <a:bodyPr/>
        <a:lstStyle/>
        <a:p>
          <a:endParaRPr lang="en-US"/>
        </a:p>
      </dgm:t>
    </dgm:pt>
    <dgm:pt modelId="{D077A0B6-9664-4DD5-99FC-FA64F1577FE7}">
      <dgm:prSet/>
      <dgm:spPr/>
      <dgm:t>
        <a:bodyPr/>
        <a:lstStyle/>
        <a:p>
          <a:r>
            <a:rPr lang="en-US" b="0" i="0"/>
            <a:t>Lot of paperwork involved, hence less eco-friendly and time-consuming.</a:t>
          </a:r>
          <a:endParaRPr lang="en-US"/>
        </a:p>
      </dgm:t>
    </dgm:pt>
    <dgm:pt modelId="{110AFC4A-E7D6-42C6-A159-EED21FDEA4BA}" type="parTrans" cxnId="{E9169D2D-E37C-4827-BB89-9B01C3A9CC09}">
      <dgm:prSet/>
      <dgm:spPr/>
      <dgm:t>
        <a:bodyPr/>
        <a:lstStyle/>
        <a:p>
          <a:endParaRPr lang="en-US"/>
        </a:p>
      </dgm:t>
    </dgm:pt>
    <dgm:pt modelId="{EA4EA6C7-A8E2-4366-8F91-767CCCF0505D}" type="sibTrans" cxnId="{E9169D2D-E37C-4827-BB89-9B01C3A9CC09}">
      <dgm:prSet/>
      <dgm:spPr/>
      <dgm:t>
        <a:bodyPr/>
        <a:lstStyle/>
        <a:p>
          <a:endParaRPr lang="en-US"/>
        </a:p>
      </dgm:t>
    </dgm:pt>
    <dgm:pt modelId="{919D3166-0FD4-4378-B114-11C8B1A9E2E4}">
      <dgm:prSet/>
      <dgm:spPr/>
      <dgm:t>
        <a:bodyPr/>
        <a:lstStyle/>
        <a:p>
          <a:r>
            <a:rPr lang="en-US" b="0" i="0"/>
            <a:t>Difficult for differently-abled voters to reach polling booth.</a:t>
          </a:r>
          <a:endParaRPr lang="en-US"/>
        </a:p>
      </dgm:t>
    </dgm:pt>
    <dgm:pt modelId="{F8261034-2A9E-4547-8A49-C877EE5A36A9}" type="parTrans" cxnId="{013A9662-6F62-4102-A4CE-5CCD95184600}">
      <dgm:prSet/>
      <dgm:spPr/>
      <dgm:t>
        <a:bodyPr/>
        <a:lstStyle/>
        <a:p>
          <a:endParaRPr lang="en-US"/>
        </a:p>
      </dgm:t>
    </dgm:pt>
    <dgm:pt modelId="{D57EB804-1BA1-4802-B98A-8CA958F0C4A6}" type="sibTrans" cxnId="{013A9662-6F62-4102-A4CE-5CCD95184600}">
      <dgm:prSet/>
      <dgm:spPr/>
      <dgm:t>
        <a:bodyPr/>
        <a:lstStyle/>
        <a:p>
          <a:endParaRPr lang="en-US"/>
        </a:p>
      </dgm:t>
    </dgm:pt>
    <dgm:pt modelId="{CCD6058E-4572-46B5-920A-8A4FB9465C1F}">
      <dgm:prSet/>
      <dgm:spPr/>
      <dgm:t>
        <a:bodyPr/>
        <a:lstStyle/>
        <a:p>
          <a:r>
            <a:rPr lang="en-US" b="0" i="0"/>
            <a:t>Cost of expenditure on elections is high.</a:t>
          </a:r>
          <a:endParaRPr lang="en-US"/>
        </a:p>
      </dgm:t>
    </dgm:pt>
    <dgm:pt modelId="{C58CF72F-8666-422D-AB2C-6932C14C46A3}" type="parTrans" cxnId="{6C73A973-F32C-42C9-8007-F122D94551A3}">
      <dgm:prSet/>
      <dgm:spPr/>
      <dgm:t>
        <a:bodyPr/>
        <a:lstStyle/>
        <a:p>
          <a:endParaRPr lang="en-US"/>
        </a:p>
      </dgm:t>
    </dgm:pt>
    <dgm:pt modelId="{14D1011E-20FC-40D0-AD9E-557B193A35A3}" type="sibTrans" cxnId="{6C73A973-F32C-42C9-8007-F122D94551A3}">
      <dgm:prSet/>
      <dgm:spPr/>
      <dgm:t>
        <a:bodyPr/>
        <a:lstStyle/>
        <a:p>
          <a:endParaRPr lang="en-US"/>
        </a:p>
      </dgm:t>
    </dgm:pt>
    <dgm:pt modelId="{DC63A547-3D97-4266-BB72-176A5C311631}" type="pres">
      <dgm:prSet presAssocID="{11A531CE-0539-4FC6-A616-5B11F8EF984E}" presName="linear" presStyleCnt="0">
        <dgm:presLayoutVars>
          <dgm:animLvl val="lvl"/>
          <dgm:resizeHandles val="exact"/>
        </dgm:presLayoutVars>
      </dgm:prSet>
      <dgm:spPr/>
    </dgm:pt>
    <dgm:pt modelId="{14F4CDAF-41D3-4CBC-8BC9-2FFE4AAEEF46}" type="pres">
      <dgm:prSet presAssocID="{E0F989B5-EB2C-42CC-B6EA-26E3FFEE018B}" presName="parentText" presStyleLbl="node1" presStyleIdx="0" presStyleCnt="6">
        <dgm:presLayoutVars>
          <dgm:chMax val="0"/>
          <dgm:bulletEnabled val="1"/>
        </dgm:presLayoutVars>
      </dgm:prSet>
      <dgm:spPr/>
    </dgm:pt>
    <dgm:pt modelId="{462756E0-65EF-432E-8AF8-ACADB302BFE8}" type="pres">
      <dgm:prSet presAssocID="{53E44C95-32BF-4734-9255-967E47D3F061}" presName="spacer" presStyleCnt="0"/>
      <dgm:spPr/>
    </dgm:pt>
    <dgm:pt modelId="{48A60B2C-9DC1-492E-8B69-52E7C856E523}" type="pres">
      <dgm:prSet presAssocID="{5C471193-03D0-4627-B79A-99EB25A340CC}" presName="parentText" presStyleLbl="node1" presStyleIdx="1" presStyleCnt="6">
        <dgm:presLayoutVars>
          <dgm:chMax val="0"/>
          <dgm:bulletEnabled val="1"/>
        </dgm:presLayoutVars>
      </dgm:prSet>
      <dgm:spPr/>
    </dgm:pt>
    <dgm:pt modelId="{BB74BC00-E2F6-436F-A93E-54C91200C58B}" type="pres">
      <dgm:prSet presAssocID="{B919E872-158B-4DC2-8D3E-41E7F5215C6D}" presName="spacer" presStyleCnt="0"/>
      <dgm:spPr/>
    </dgm:pt>
    <dgm:pt modelId="{51BE6F3E-77A4-4FCC-88E8-E0D635F5FDFB}" type="pres">
      <dgm:prSet presAssocID="{A310379B-69DA-451E-A7A5-08F9B56952BB}" presName="parentText" presStyleLbl="node1" presStyleIdx="2" presStyleCnt="6">
        <dgm:presLayoutVars>
          <dgm:chMax val="0"/>
          <dgm:bulletEnabled val="1"/>
        </dgm:presLayoutVars>
      </dgm:prSet>
      <dgm:spPr/>
    </dgm:pt>
    <dgm:pt modelId="{0233DD5C-BB08-4ABC-A47B-242EE3EABA43}" type="pres">
      <dgm:prSet presAssocID="{11D12F5E-E4A5-4739-B687-4D587925CFAB}" presName="spacer" presStyleCnt="0"/>
      <dgm:spPr/>
    </dgm:pt>
    <dgm:pt modelId="{EDBE5C93-4592-47CD-897F-F653BD3E327C}" type="pres">
      <dgm:prSet presAssocID="{D077A0B6-9664-4DD5-99FC-FA64F1577FE7}" presName="parentText" presStyleLbl="node1" presStyleIdx="3" presStyleCnt="6">
        <dgm:presLayoutVars>
          <dgm:chMax val="0"/>
          <dgm:bulletEnabled val="1"/>
        </dgm:presLayoutVars>
      </dgm:prSet>
      <dgm:spPr/>
    </dgm:pt>
    <dgm:pt modelId="{17EF7A1F-2B50-4CED-94DB-73136CED28EF}" type="pres">
      <dgm:prSet presAssocID="{EA4EA6C7-A8E2-4366-8F91-767CCCF0505D}" presName="spacer" presStyleCnt="0"/>
      <dgm:spPr/>
    </dgm:pt>
    <dgm:pt modelId="{BD6AFED8-A227-4C83-8DEB-C0E10DA63571}" type="pres">
      <dgm:prSet presAssocID="{919D3166-0FD4-4378-B114-11C8B1A9E2E4}" presName="parentText" presStyleLbl="node1" presStyleIdx="4" presStyleCnt="6">
        <dgm:presLayoutVars>
          <dgm:chMax val="0"/>
          <dgm:bulletEnabled val="1"/>
        </dgm:presLayoutVars>
      </dgm:prSet>
      <dgm:spPr/>
    </dgm:pt>
    <dgm:pt modelId="{D29E7DB8-59B6-48DD-A8CE-6EBE6443F224}" type="pres">
      <dgm:prSet presAssocID="{D57EB804-1BA1-4802-B98A-8CA958F0C4A6}" presName="spacer" presStyleCnt="0"/>
      <dgm:spPr/>
    </dgm:pt>
    <dgm:pt modelId="{A178362A-FADF-49B0-9BEC-A2093BA13347}" type="pres">
      <dgm:prSet presAssocID="{CCD6058E-4572-46B5-920A-8A4FB9465C1F}" presName="parentText" presStyleLbl="node1" presStyleIdx="5" presStyleCnt="6">
        <dgm:presLayoutVars>
          <dgm:chMax val="0"/>
          <dgm:bulletEnabled val="1"/>
        </dgm:presLayoutVars>
      </dgm:prSet>
      <dgm:spPr/>
    </dgm:pt>
  </dgm:ptLst>
  <dgm:cxnLst>
    <dgm:cxn modelId="{DD8E291C-B074-4D67-8E02-61A2744B8BA8}" type="presOf" srcId="{919D3166-0FD4-4378-B114-11C8B1A9E2E4}" destId="{BD6AFED8-A227-4C83-8DEB-C0E10DA63571}" srcOrd="0" destOrd="0" presId="urn:microsoft.com/office/officeart/2005/8/layout/vList2"/>
    <dgm:cxn modelId="{E2585222-3C67-4EDA-AD3F-2E49200B3C7B}" type="presOf" srcId="{CCD6058E-4572-46B5-920A-8A4FB9465C1F}" destId="{A178362A-FADF-49B0-9BEC-A2093BA13347}" srcOrd="0" destOrd="0" presId="urn:microsoft.com/office/officeart/2005/8/layout/vList2"/>
    <dgm:cxn modelId="{E9169D2D-E37C-4827-BB89-9B01C3A9CC09}" srcId="{11A531CE-0539-4FC6-A616-5B11F8EF984E}" destId="{D077A0B6-9664-4DD5-99FC-FA64F1577FE7}" srcOrd="3" destOrd="0" parTransId="{110AFC4A-E7D6-42C6-A159-EED21FDEA4BA}" sibTransId="{EA4EA6C7-A8E2-4366-8F91-767CCCF0505D}"/>
    <dgm:cxn modelId="{30D4DA3D-D86D-4942-8DCB-53C28A198C44}" srcId="{11A531CE-0539-4FC6-A616-5B11F8EF984E}" destId="{A310379B-69DA-451E-A7A5-08F9B56952BB}" srcOrd="2" destOrd="0" parTransId="{198FD49D-8C85-4FA3-829E-E738EAE50825}" sibTransId="{11D12F5E-E4A5-4739-B687-4D587925CFAB}"/>
    <dgm:cxn modelId="{013A9662-6F62-4102-A4CE-5CCD95184600}" srcId="{11A531CE-0539-4FC6-A616-5B11F8EF984E}" destId="{919D3166-0FD4-4378-B114-11C8B1A9E2E4}" srcOrd="4" destOrd="0" parTransId="{F8261034-2A9E-4547-8A49-C877EE5A36A9}" sibTransId="{D57EB804-1BA1-4802-B98A-8CA958F0C4A6}"/>
    <dgm:cxn modelId="{7F5BC467-F772-4BFF-AC91-663004687AF4}" type="presOf" srcId="{E0F989B5-EB2C-42CC-B6EA-26E3FFEE018B}" destId="{14F4CDAF-41D3-4CBC-8BC9-2FFE4AAEEF46}" srcOrd="0" destOrd="0" presId="urn:microsoft.com/office/officeart/2005/8/layout/vList2"/>
    <dgm:cxn modelId="{6C73A973-F32C-42C9-8007-F122D94551A3}" srcId="{11A531CE-0539-4FC6-A616-5B11F8EF984E}" destId="{CCD6058E-4572-46B5-920A-8A4FB9465C1F}" srcOrd="5" destOrd="0" parTransId="{C58CF72F-8666-422D-AB2C-6932C14C46A3}" sibTransId="{14D1011E-20FC-40D0-AD9E-557B193A35A3}"/>
    <dgm:cxn modelId="{DD318A75-4C7B-46BE-9E15-C1DAD7628B51}" type="presOf" srcId="{D077A0B6-9664-4DD5-99FC-FA64F1577FE7}" destId="{EDBE5C93-4592-47CD-897F-F653BD3E327C}" srcOrd="0" destOrd="0" presId="urn:microsoft.com/office/officeart/2005/8/layout/vList2"/>
    <dgm:cxn modelId="{790A287E-2B0D-4C05-A3B6-EFD9247D87E5}" srcId="{11A531CE-0539-4FC6-A616-5B11F8EF984E}" destId="{5C471193-03D0-4627-B79A-99EB25A340CC}" srcOrd="1" destOrd="0" parTransId="{E75B8D80-14E5-421D-9216-295D281A7AE4}" sibTransId="{B919E872-158B-4DC2-8D3E-41E7F5215C6D}"/>
    <dgm:cxn modelId="{915A9590-0E2F-4B2C-9F6F-F6AA639AF6A1}" type="presOf" srcId="{A310379B-69DA-451E-A7A5-08F9B56952BB}" destId="{51BE6F3E-77A4-4FCC-88E8-E0D635F5FDFB}" srcOrd="0" destOrd="0" presId="urn:microsoft.com/office/officeart/2005/8/layout/vList2"/>
    <dgm:cxn modelId="{8B2F809A-8390-4114-998F-6B5705D22C9B}" srcId="{11A531CE-0539-4FC6-A616-5B11F8EF984E}" destId="{E0F989B5-EB2C-42CC-B6EA-26E3FFEE018B}" srcOrd="0" destOrd="0" parTransId="{10C11DA9-9705-4F59-85EE-4666A3F8927C}" sibTransId="{53E44C95-32BF-4734-9255-967E47D3F061}"/>
    <dgm:cxn modelId="{8C47BBAE-3D32-41F8-B181-046D0289F9B8}" type="presOf" srcId="{11A531CE-0539-4FC6-A616-5B11F8EF984E}" destId="{DC63A547-3D97-4266-BB72-176A5C311631}" srcOrd="0" destOrd="0" presId="urn:microsoft.com/office/officeart/2005/8/layout/vList2"/>
    <dgm:cxn modelId="{14A89CB3-7528-4E3C-B640-D0638BC22D07}" type="presOf" srcId="{5C471193-03D0-4627-B79A-99EB25A340CC}" destId="{48A60B2C-9DC1-492E-8B69-52E7C856E523}" srcOrd="0" destOrd="0" presId="urn:microsoft.com/office/officeart/2005/8/layout/vList2"/>
    <dgm:cxn modelId="{E58A38CD-22F0-43F7-AD8E-B354AC45E145}" type="presParOf" srcId="{DC63A547-3D97-4266-BB72-176A5C311631}" destId="{14F4CDAF-41D3-4CBC-8BC9-2FFE4AAEEF46}" srcOrd="0" destOrd="0" presId="urn:microsoft.com/office/officeart/2005/8/layout/vList2"/>
    <dgm:cxn modelId="{DA83F1AF-AB8E-42F9-85F6-57186F968D7E}" type="presParOf" srcId="{DC63A547-3D97-4266-BB72-176A5C311631}" destId="{462756E0-65EF-432E-8AF8-ACADB302BFE8}" srcOrd="1" destOrd="0" presId="urn:microsoft.com/office/officeart/2005/8/layout/vList2"/>
    <dgm:cxn modelId="{B121DA63-7C28-4313-90AF-C31A0D17BC69}" type="presParOf" srcId="{DC63A547-3D97-4266-BB72-176A5C311631}" destId="{48A60B2C-9DC1-492E-8B69-52E7C856E523}" srcOrd="2" destOrd="0" presId="urn:microsoft.com/office/officeart/2005/8/layout/vList2"/>
    <dgm:cxn modelId="{9CF91934-7522-4028-9B1F-7661F2E3B68B}" type="presParOf" srcId="{DC63A547-3D97-4266-BB72-176A5C311631}" destId="{BB74BC00-E2F6-436F-A93E-54C91200C58B}" srcOrd="3" destOrd="0" presId="urn:microsoft.com/office/officeart/2005/8/layout/vList2"/>
    <dgm:cxn modelId="{37DC3872-D516-47E6-BAE5-1AB81CB5A57E}" type="presParOf" srcId="{DC63A547-3D97-4266-BB72-176A5C311631}" destId="{51BE6F3E-77A4-4FCC-88E8-E0D635F5FDFB}" srcOrd="4" destOrd="0" presId="urn:microsoft.com/office/officeart/2005/8/layout/vList2"/>
    <dgm:cxn modelId="{7A293223-151C-44AF-9848-EA916DC49393}" type="presParOf" srcId="{DC63A547-3D97-4266-BB72-176A5C311631}" destId="{0233DD5C-BB08-4ABC-A47B-242EE3EABA43}" srcOrd="5" destOrd="0" presId="urn:microsoft.com/office/officeart/2005/8/layout/vList2"/>
    <dgm:cxn modelId="{CCFCF0BA-ADA6-403F-BB4B-D82F90BE8292}" type="presParOf" srcId="{DC63A547-3D97-4266-BB72-176A5C311631}" destId="{EDBE5C93-4592-47CD-897F-F653BD3E327C}" srcOrd="6" destOrd="0" presId="urn:microsoft.com/office/officeart/2005/8/layout/vList2"/>
    <dgm:cxn modelId="{994C7C9F-247A-41C0-AB69-DDD2B804AF6E}" type="presParOf" srcId="{DC63A547-3D97-4266-BB72-176A5C311631}" destId="{17EF7A1F-2B50-4CED-94DB-73136CED28EF}" srcOrd="7" destOrd="0" presId="urn:microsoft.com/office/officeart/2005/8/layout/vList2"/>
    <dgm:cxn modelId="{8485E74C-291A-40E7-86FF-141A07C49D37}" type="presParOf" srcId="{DC63A547-3D97-4266-BB72-176A5C311631}" destId="{BD6AFED8-A227-4C83-8DEB-C0E10DA63571}" srcOrd="8" destOrd="0" presId="urn:microsoft.com/office/officeart/2005/8/layout/vList2"/>
    <dgm:cxn modelId="{5088F655-05BB-4EC8-821B-BF608A96D75D}" type="presParOf" srcId="{DC63A547-3D97-4266-BB72-176A5C311631}" destId="{D29E7DB8-59B6-48DD-A8CE-6EBE6443F224}" srcOrd="9" destOrd="0" presId="urn:microsoft.com/office/officeart/2005/8/layout/vList2"/>
    <dgm:cxn modelId="{00E1C4BF-4851-443A-A2B0-E06FA8E33C80}" type="presParOf" srcId="{DC63A547-3D97-4266-BB72-176A5C311631}" destId="{A178362A-FADF-49B0-9BEC-A2093BA1334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D324E-B112-4626-B041-57798116C5A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2EA3C41-8BC5-4436-B9D7-29E800831296}">
      <dgm:prSet/>
      <dgm:spPr/>
      <dgm:t>
        <a:bodyPr/>
        <a:lstStyle/>
        <a:p>
          <a:r>
            <a:rPr lang="en-US" b="0" i="0"/>
            <a:t>You can vote anytime/anywhere (During Pandemics like COVID-19 where it’s impossible to hold elections physically</a:t>
          </a:r>
          <a:endParaRPr lang="en-US"/>
        </a:p>
      </dgm:t>
    </dgm:pt>
    <dgm:pt modelId="{F73F5C51-97B8-4D85-B469-164739E7B967}" type="parTrans" cxnId="{50D885CF-8F6B-4440-A579-81694AAADE20}">
      <dgm:prSet/>
      <dgm:spPr/>
      <dgm:t>
        <a:bodyPr/>
        <a:lstStyle/>
        <a:p>
          <a:endParaRPr lang="en-US"/>
        </a:p>
      </dgm:t>
    </dgm:pt>
    <dgm:pt modelId="{294BBD31-0C0B-4EF3-A644-8C6E1278AAC5}" type="sibTrans" cxnId="{50D885CF-8F6B-4440-A579-81694AAADE20}">
      <dgm:prSet/>
      <dgm:spPr/>
      <dgm:t>
        <a:bodyPr/>
        <a:lstStyle/>
        <a:p>
          <a:endParaRPr lang="en-US"/>
        </a:p>
      </dgm:t>
    </dgm:pt>
    <dgm:pt modelId="{1B32E85C-1610-4020-8BFD-D32248133A45}">
      <dgm:prSet/>
      <dgm:spPr/>
      <dgm:t>
        <a:bodyPr/>
        <a:lstStyle/>
        <a:p>
          <a:r>
            <a:rPr lang="en-US" b="0" i="0"/>
            <a:t>Secure</a:t>
          </a:r>
          <a:endParaRPr lang="en-US"/>
        </a:p>
      </dgm:t>
    </dgm:pt>
    <dgm:pt modelId="{8D1E8F2C-4A1C-4CF5-BE91-EBE2C1722008}" type="parTrans" cxnId="{6B2E2DD1-93BD-4E14-8B54-8E60262ED65A}">
      <dgm:prSet/>
      <dgm:spPr/>
      <dgm:t>
        <a:bodyPr/>
        <a:lstStyle/>
        <a:p>
          <a:endParaRPr lang="en-US"/>
        </a:p>
      </dgm:t>
    </dgm:pt>
    <dgm:pt modelId="{06368CBD-A4C3-4BA4-98B0-A2F974F331BD}" type="sibTrans" cxnId="{6B2E2DD1-93BD-4E14-8B54-8E60262ED65A}">
      <dgm:prSet/>
      <dgm:spPr/>
      <dgm:t>
        <a:bodyPr/>
        <a:lstStyle/>
        <a:p>
          <a:endParaRPr lang="en-US"/>
        </a:p>
      </dgm:t>
    </dgm:pt>
    <dgm:pt modelId="{065CCDBC-CFC8-4F23-9EC2-85E88D3A9BA0}">
      <dgm:prSet/>
      <dgm:spPr/>
      <dgm:t>
        <a:bodyPr/>
        <a:lstStyle/>
        <a:p>
          <a:r>
            <a:rPr lang="en-US" b="0" i="0"/>
            <a:t>Immutable</a:t>
          </a:r>
          <a:endParaRPr lang="en-US"/>
        </a:p>
      </dgm:t>
    </dgm:pt>
    <dgm:pt modelId="{054167D6-9C6E-4D94-A434-37618687C852}" type="parTrans" cxnId="{4F07D88A-8C20-4454-AEFC-15B320598921}">
      <dgm:prSet/>
      <dgm:spPr/>
      <dgm:t>
        <a:bodyPr/>
        <a:lstStyle/>
        <a:p>
          <a:endParaRPr lang="en-US"/>
        </a:p>
      </dgm:t>
    </dgm:pt>
    <dgm:pt modelId="{9FAABEFA-3681-4A1E-996C-C579A9BC05A9}" type="sibTrans" cxnId="{4F07D88A-8C20-4454-AEFC-15B320598921}">
      <dgm:prSet/>
      <dgm:spPr/>
      <dgm:t>
        <a:bodyPr/>
        <a:lstStyle/>
        <a:p>
          <a:endParaRPr lang="en-US"/>
        </a:p>
      </dgm:t>
    </dgm:pt>
    <dgm:pt modelId="{D1DA1EB2-6E02-4C6D-AF26-A777FC1A045F}">
      <dgm:prSet/>
      <dgm:spPr/>
      <dgm:t>
        <a:bodyPr/>
        <a:lstStyle/>
        <a:p>
          <a:r>
            <a:rPr lang="en-US" b="0" i="0"/>
            <a:t>Faster</a:t>
          </a:r>
          <a:endParaRPr lang="en-US"/>
        </a:p>
      </dgm:t>
    </dgm:pt>
    <dgm:pt modelId="{23DCBFA6-B006-4E3E-923D-BB865DC5708D}" type="parTrans" cxnId="{91CD9BA2-19ED-45F4-92C3-33C9DAD65AE4}">
      <dgm:prSet/>
      <dgm:spPr/>
      <dgm:t>
        <a:bodyPr/>
        <a:lstStyle/>
        <a:p>
          <a:endParaRPr lang="en-US"/>
        </a:p>
      </dgm:t>
    </dgm:pt>
    <dgm:pt modelId="{3B7A7992-8F6B-41D4-90F5-AC193DDB844B}" type="sibTrans" cxnId="{91CD9BA2-19ED-45F4-92C3-33C9DAD65AE4}">
      <dgm:prSet/>
      <dgm:spPr/>
      <dgm:t>
        <a:bodyPr/>
        <a:lstStyle/>
        <a:p>
          <a:endParaRPr lang="en-US"/>
        </a:p>
      </dgm:t>
    </dgm:pt>
    <dgm:pt modelId="{425D3378-1C37-40EF-ABA9-C4AF5F309B0C}">
      <dgm:prSet/>
      <dgm:spPr/>
      <dgm:t>
        <a:bodyPr/>
        <a:lstStyle/>
        <a:p>
          <a:r>
            <a:rPr lang="en-US" b="0" i="0"/>
            <a:t>Transparent</a:t>
          </a:r>
          <a:endParaRPr lang="en-US"/>
        </a:p>
      </dgm:t>
    </dgm:pt>
    <dgm:pt modelId="{B5B524D9-145A-4E00-B6AC-4ED4C1AE7F05}" type="parTrans" cxnId="{B16B17AC-278F-4352-8B05-8F7E080958F8}">
      <dgm:prSet/>
      <dgm:spPr/>
      <dgm:t>
        <a:bodyPr/>
        <a:lstStyle/>
        <a:p>
          <a:endParaRPr lang="en-US"/>
        </a:p>
      </dgm:t>
    </dgm:pt>
    <dgm:pt modelId="{000C6BC5-A406-44CD-9564-9376DBC99178}" type="sibTrans" cxnId="{B16B17AC-278F-4352-8B05-8F7E080958F8}">
      <dgm:prSet/>
      <dgm:spPr/>
      <dgm:t>
        <a:bodyPr/>
        <a:lstStyle/>
        <a:p>
          <a:endParaRPr lang="en-US"/>
        </a:p>
      </dgm:t>
    </dgm:pt>
    <dgm:pt modelId="{882EA22E-1F26-4959-A370-FEAE474660C0}" type="pres">
      <dgm:prSet presAssocID="{601D324E-B112-4626-B041-57798116C5A9}" presName="linear" presStyleCnt="0">
        <dgm:presLayoutVars>
          <dgm:animLvl val="lvl"/>
          <dgm:resizeHandles val="exact"/>
        </dgm:presLayoutVars>
      </dgm:prSet>
      <dgm:spPr/>
    </dgm:pt>
    <dgm:pt modelId="{89C6726D-A843-488F-90B4-D74B85FBD0CA}" type="pres">
      <dgm:prSet presAssocID="{D2EA3C41-8BC5-4436-B9D7-29E800831296}" presName="parentText" presStyleLbl="node1" presStyleIdx="0" presStyleCnt="5">
        <dgm:presLayoutVars>
          <dgm:chMax val="0"/>
          <dgm:bulletEnabled val="1"/>
        </dgm:presLayoutVars>
      </dgm:prSet>
      <dgm:spPr/>
    </dgm:pt>
    <dgm:pt modelId="{47DB1EE7-0222-4678-B98F-0C90A8D4FD27}" type="pres">
      <dgm:prSet presAssocID="{294BBD31-0C0B-4EF3-A644-8C6E1278AAC5}" presName="spacer" presStyleCnt="0"/>
      <dgm:spPr/>
    </dgm:pt>
    <dgm:pt modelId="{127F4937-1DB9-49C6-99B9-496FB041D10E}" type="pres">
      <dgm:prSet presAssocID="{1B32E85C-1610-4020-8BFD-D32248133A45}" presName="parentText" presStyleLbl="node1" presStyleIdx="1" presStyleCnt="5">
        <dgm:presLayoutVars>
          <dgm:chMax val="0"/>
          <dgm:bulletEnabled val="1"/>
        </dgm:presLayoutVars>
      </dgm:prSet>
      <dgm:spPr/>
    </dgm:pt>
    <dgm:pt modelId="{DDA7E247-0DB8-4768-9EE5-1649EBD54753}" type="pres">
      <dgm:prSet presAssocID="{06368CBD-A4C3-4BA4-98B0-A2F974F331BD}" presName="spacer" presStyleCnt="0"/>
      <dgm:spPr/>
    </dgm:pt>
    <dgm:pt modelId="{62A091B0-031C-46C8-851A-751CD8AE11E6}" type="pres">
      <dgm:prSet presAssocID="{065CCDBC-CFC8-4F23-9EC2-85E88D3A9BA0}" presName="parentText" presStyleLbl="node1" presStyleIdx="2" presStyleCnt="5">
        <dgm:presLayoutVars>
          <dgm:chMax val="0"/>
          <dgm:bulletEnabled val="1"/>
        </dgm:presLayoutVars>
      </dgm:prSet>
      <dgm:spPr/>
    </dgm:pt>
    <dgm:pt modelId="{BF6A5249-E0CF-4226-AA54-4DBB1B10B27E}" type="pres">
      <dgm:prSet presAssocID="{9FAABEFA-3681-4A1E-996C-C579A9BC05A9}" presName="spacer" presStyleCnt="0"/>
      <dgm:spPr/>
    </dgm:pt>
    <dgm:pt modelId="{7FDA3228-5C45-4264-9D83-B0C79DB252AD}" type="pres">
      <dgm:prSet presAssocID="{D1DA1EB2-6E02-4C6D-AF26-A777FC1A045F}" presName="parentText" presStyleLbl="node1" presStyleIdx="3" presStyleCnt="5">
        <dgm:presLayoutVars>
          <dgm:chMax val="0"/>
          <dgm:bulletEnabled val="1"/>
        </dgm:presLayoutVars>
      </dgm:prSet>
      <dgm:spPr/>
    </dgm:pt>
    <dgm:pt modelId="{61BB24B3-69B8-4984-8F1C-DB6C001C0702}" type="pres">
      <dgm:prSet presAssocID="{3B7A7992-8F6B-41D4-90F5-AC193DDB844B}" presName="spacer" presStyleCnt="0"/>
      <dgm:spPr/>
    </dgm:pt>
    <dgm:pt modelId="{22E520C3-7413-451D-B2F4-00A9545A9F3C}" type="pres">
      <dgm:prSet presAssocID="{425D3378-1C37-40EF-ABA9-C4AF5F309B0C}" presName="parentText" presStyleLbl="node1" presStyleIdx="4" presStyleCnt="5">
        <dgm:presLayoutVars>
          <dgm:chMax val="0"/>
          <dgm:bulletEnabled val="1"/>
        </dgm:presLayoutVars>
      </dgm:prSet>
      <dgm:spPr/>
    </dgm:pt>
  </dgm:ptLst>
  <dgm:cxnLst>
    <dgm:cxn modelId="{E5ECE705-8923-4229-85AA-B0044B36255B}" type="presOf" srcId="{425D3378-1C37-40EF-ABA9-C4AF5F309B0C}" destId="{22E520C3-7413-451D-B2F4-00A9545A9F3C}" srcOrd="0" destOrd="0" presId="urn:microsoft.com/office/officeart/2005/8/layout/vList2"/>
    <dgm:cxn modelId="{4F5F0D0F-B643-491A-802B-B6C837AEF166}" type="presOf" srcId="{601D324E-B112-4626-B041-57798116C5A9}" destId="{882EA22E-1F26-4959-A370-FEAE474660C0}" srcOrd="0" destOrd="0" presId="urn:microsoft.com/office/officeart/2005/8/layout/vList2"/>
    <dgm:cxn modelId="{3A8A3A69-D9DB-4563-A77A-A597EA37E307}" type="presOf" srcId="{1B32E85C-1610-4020-8BFD-D32248133A45}" destId="{127F4937-1DB9-49C6-99B9-496FB041D10E}" srcOrd="0" destOrd="0" presId="urn:microsoft.com/office/officeart/2005/8/layout/vList2"/>
    <dgm:cxn modelId="{A5057F73-1B6E-4449-A3A8-DDB716605E79}" type="presOf" srcId="{065CCDBC-CFC8-4F23-9EC2-85E88D3A9BA0}" destId="{62A091B0-031C-46C8-851A-751CD8AE11E6}" srcOrd="0" destOrd="0" presId="urn:microsoft.com/office/officeart/2005/8/layout/vList2"/>
    <dgm:cxn modelId="{4F07D88A-8C20-4454-AEFC-15B320598921}" srcId="{601D324E-B112-4626-B041-57798116C5A9}" destId="{065CCDBC-CFC8-4F23-9EC2-85E88D3A9BA0}" srcOrd="2" destOrd="0" parTransId="{054167D6-9C6E-4D94-A434-37618687C852}" sibTransId="{9FAABEFA-3681-4A1E-996C-C579A9BC05A9}"/>
    <dgm:cxn modelId="{91CD9BA2-19ED-45F4-92C3-33C9DAD65AE4}" srcId="{601D324E-B112-4626-B041-57798116C5A9}" destId="{D1DA1EB2-6E02-4C6D-AF26-A777FC1A045F}" srcOrd="3" destOrd="0" parTransId="{23DCBFA6-B006-4E3E-923D-BB865DC5708D}" sibTransId="{3B7A7992-8F6B-41D4-90F5-AC193DDB844B}"/>
    <dgm:cxn modelId="{B16B17AC-278F-4352-8B05-8F7E080958F8}" srcId="{601D324E-B112-4626-B041-57798116C5A9}" destId="{425D3378-1C37-40EF-ABA9-C4AF5F309B0C}" srcOrd="4" destOrd="0" parTransId="{B5B524D9-145A-4E00-B6AC-4ED4C1AE7F05}" sibTransId="{000C6BC5-A406-44CD-9564-9376DBC99178}"/>
    <dgm:cxn modelId="{13A223BE-8B0F-43E0-98C6-AE63AC2E4F3C}" type="presOf" srcId="{D2EA3C41-8BC5-4436-B9D7-29E800831296}" destId="{89C6726D-A843-488F-90B4-D74B85FBD0CA}" srcOrd="0" destOrd="0" presId="urn:microsoft.com/office/officeart/2005/8/layout/vList2"/>
    <dgm:cxn modelId="{50D885CF-8F6B-4440-A579-81694AAADE20}" srcId="{601D324E-B112-4626-B041-57798116C5A9}" destId="{D2EA3C41-8BC5-4436-B9D7-29E800831296}" srcOrd="0" destOrd="0" parTransId="{F73F5C51-97B8-4D85-B469-164739E7B967}" sibTransId="{294BBD31-0C0B-4EF3-A644-8C6E1278AAC5}"/>
    <dgm:cxn modelId="{6B2E2DD1-93BD-4E14-8B54-8E60262ED65A}" srcId="{601D324E-B112-4626-B041-57798116C5A9}" destId="{1B32E85C-1610-4020-8BFD-D32248133A45}" srcOrd="1" destOrd="0" parTransId="{8D1E8F2C-4A1C-4CF5-BE91-EBE2C1722008}" sibTransId="{06368CBD-A4C3-4BA4-98B0-A2F974F331BD}"/>
    <dgm:cxn modelId="{48C568F7-F25E-4AC9-8558-0C33D1193895}" type="presOf" srcId="{D1DA1EB2-6E02-4C6D-AF26-A777FC1A045F}" destId="{7FDA3228-5C45-4264-9D83-B0C79DB252AD}" srcOrd="0" destOrd="0" presId="urn:microsoft.com/office/officeart/2005/8/layout/vList2"/>
    <dgm:cxn modelId="{A0BBF181-C866-482C-AC37-15EFF92E7C13}" type="presParOf" srcId="{882EA22E-1F26-4959-A370-FEAE474660C0}" destId="{89C6726D-A843-488F-90B4-D74B85FBD0CA}" srcOrd="0" destOrd="0" presId="urn:microsoft.com/office/officeart/2005/8/layout/vList2"/>
    <dgm:cxn modelId="{06AF82C5-DB75-4115-95A6-C928C0112EE1}" type="presParOf" srcId="{882EA22E-1F26-4959-A370-FEAE474660C0}" destId="{47DB1EE7-0222-4678-B98F-0C90A8D4FD27}" srcOrd="1" destOrd="0" presId="urn:microsoft.com/office/officeart/2005/8/layout/vList2"/>
    <dgm:cxn modelId="{08B1A4A0-4131-4611-B6BC-A6CB868B567F}" type="presParOf" srcId="{882EA22E-1F26-4959-A370-FEAE474660C0}" destId="{127F4937-1DB9-49C6-99B9-496FB041D10E}" srcOrd="2" destOrd="0" presId="urn:microsoft.com/office/officeart/2005/8/layout/vList2"/>
    <dgm:cxn modelId="{09A006F6-1E50-4B5B-8734-11ED1840820D}" type="presParOf" srcId="{882EA22E-1F26-4959-A370-FEAE474660C0}" destId="{DDA7E247-0DB8-4768-9EE5-1649EBD54753}" srcOrd="3" destOrd="0" presId="urn:microsoft.com/office/officeart/2005/8/layout/vList2"/>
    <dgm:cxn modelId="{83F2CFDE-1311-45E7-9F8A-FCBB6D0CC163}" type="presParOf" srcId="{882EA22E-1F26-4959-A370-FEAE474660C0}" destId="{62A091B0-031C-46C8-851A-751CD8AE11E6}" srcOrd="4" destOrd="0" presId="urn:microsoft.com/office/officeart/2005/8/layout/vList2"/>
    <dgm:cxn modelId="{0376DB8D-9654-43F7-851E-7BFA4EF3A88A}" type="presParOf" srcId="{882EA22E-1F26-4959-A370-FEAE474660C0}" destId="{BF6A5249-E0CF-4226-AA54-4DBB1B10B27E}" srcOrd="5" destOrd="0" presId="urn:microsoft.com/office/officeart/2005/8/layout/vList2"/>
    <dgm:cxn modelId="{F0B07461-45BF-4FEB-9FDB-E544F1F14141}" type="presParOf" srcId="{882EA22E-1F26-4959-A370-FEAE474660C0}" destId="{7FDA3228-5C45-4264-9D83-B0C79DB252AD}" srcOrd="6" destOrd="0" presId="urn:microsoft.com/office/officeart/2005/8/layout/vList2"/>
    <dgm:cxn modelId="{A58BC9B1-0E17-4354-ACE0-D5507062D977}" type="presParOf" srcId="{882EA22E-1F26-4959-A370-FEAE474660C0}" destId="{61BB24B3-69B8-4984-8F1C-DB6C001C0702}" srcOrd="7" destOrd="0" presId="urn:microsoft.com/office/officeart/2005/8/layout/vList2"/>
    <dgm:cxn modelId="{2EBF8233-B967-48DC-B4EE-9BBB482B5EAC}" type="presParOf" srcId="{882EA22E-1F26-4959-A370-FEAE474660C0}" destId="{22E520C3-7413-451D-B2F4-00A9545A9F3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CDAF-41D3-4CBC-8BC9-2FFE4AAEEF46}">
      <dsp:nvSpPr>
        <dsp:cNvPr id="0" name=""/>
        <dsp:cNvSpPr/>
      </dsp:nvSpPr>
      <dsp:spPr>
        <a:xfrm>
          <a:off x="0" y="35516"/>
          <a:ext cx="6373813" cy="8952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dirty="0">
              <a:solidFill>
                <a:schemeClr val="accent2"/>
              </a:solidFill>
            </a:rPr>
            <a:t>Why do we need it?</a:t>
          </a:r>
          <a:endParaRPr lang="en-US" sz="2200" kern="1200" dirty="0">
            <a:solidFill>
              <a:schemeClr val="accent2"/>
            </a:solidFill>
          </a:endParaRPr>
        </a:p>
      </dsp:txBody>
      <dsp:txXfrm>
        <a:off x="43703" y="79219"/>
        <a:ext cx="6286407" cy="807863"/>
      </dsp:txXfrm>
    </dsp:sp>
    <dsp:sp modelId="{48A60B2C-9DC1-492E-8B69-52E7C856E523}">
      <dsp:nvSpPr>
        <dsp:cNvPr id="0" name=""/>
        <dsp:cNvSpPr/>
      </dsp:nvSpPr>
      <dsp:spPr>
        <a:xfrm>
          <a:off x="0" y="994146"/>
          <a:ext cx="6373813" cy="895269"/>
        </a:xfrm>
        <a:prstGeom prst="roundRect">
          <a:avLst/>
        </a:prstGeom>
        <a:solidFill>
          <a:schemeClr val="accent5">
            <a:hueOff val="301596"/>
            <a:satOff val="2174"/>
            <a:lumOff val="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Long Queues during elections</a:t>
          </a:r>
          <a:endParaRPr lang="en-US" sz="2200" kern="1200"/>
        </a:p>
      </dsp:txBody>
      <dsp:txXfrm>
        <a:off x="43703" y="1037849"/>
        <a:ext cx="6286407" cy="807863"/>
      </dsp:txXfrm>
    </dsp:sp>
    <dsp:sp modelId="{51BE6F3E-77A4-4FCC-88E8-E0D635F5FDFB}">
      <dsp:nvSpPr>
        <dsp:cNvPr id="0" name=""/>
        <dsp:cNvSpPr/>
      </dsp:nvSpPr>
      <dsp:spPr>
        <a:xfrm>
          <a:off x="0" y="1952775"/>
          <a:ext cx="6373813" cy="895269"/>
        </a:xfrm>
        <a:prstGeom prst="roundRect">
          <a:avLst/>
        </a:prstGeom>
        <a:solidFill>
          <a:schemeClr val="accent5">
            <a:hueOff val="603191"/>
            <a:satOff val="4348"/>
            <a:lumOff val="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Security Breaches like data leaks, vote tampering.</a:t>
          </a:r>
          <a:endParaRPr lang="en-US" sz="2200" kern="1200"/>
        </a:p>
      </dsp:txBody>
      <dsp:txXfrm>
        <a:off x="43703" y="1996478"/>
        <a:ext cx="6286407" cy="807863"/>
      </dsp:txXfrm>
    </dsp:sp>
    <dsp:sp modelId="{EDBE5C93-4592-47CD-897F-F653BD3E327C}">
      <dsp:nvSpPr>
        <dsp:cNvPr id="0" name=""/>
        <dsp:cNvSpPr/>
      </dsp:nvSpPr>
      <dsp:spPr>
        <a:xfrm>
          <a:off x="0" y="2911405"/>
          <a:ext cx="6373813" cy="895269"/>
        </a:xfrm>
        <a:prstGeom prst="roundRect">
          <a:avLst/>
        </a:prstGeom>
        <a:solidFill>
          <a:schemeClr val="accent5">
            <a:hueOff val="904787"/>
            <a:satOff val="6522"/>
            <a:lumOff val="1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Lot of paperwork involved, hence less eco-friendly and time-consuming.</a:t>
          </a:r>
          <a:endParaRPr lang="en-US" sz="2200" kern="1200"/>
        </a:p>
      </dsp:txBody>
      <dsp:txXfrm>
        <a:off x="43703" y="2955108"/>
        <a:ext cx="6286407" cy="807863"/>
      </dsp:txXfrm>
    </dsp:sp>
    <dsp:sp modelId="{BD6AFED8-A227-4C83-8DEB-C0E10DA63571}">
      <dsp:nvSpPr>
        <dsp:cNvPr id="0" name=""/>
        <dsp:cNvSpPr/>
      </dsp:nvSpPr>
      <dsp:spPr>
        <a:xfrm>
          <a:off x="0" y="3870034"/>
          <a:ext cx="6373813" cy="895269"/>
        </a:xfrm>
        <a:prstGeom prst="roundRect">
          <a:avLst/>
        </a:prstGeom>
        <a:solidFill>
          <a:schemeClr val="accent5">
            <a:hueOff val="1206382"/>
            <a:satOff val="8696"/>
            <a:lumOff val="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Difficult for differently-abled voters to reach polling booth.</a:t>
          </a:r>
          <a:endParaRPr lang="en-US" sz="2200" kern="1200"/>
        </a:p>
      </dsp:txBody>
      <dsp:txXfrm>
        <a:off x="43703" y="3913737"/>
        <a:ext cx="6286407" cy="807863"/>
      </dsp:txXfrm>
    </dsp:sp>
    <dsp:sp modelId="{A178362A-FADF-49B0-9BEC-A2093BA13347}">
      <dsp:nvSpPr>
        <dsp:cNvPr id="0" name=""/>
        <dsp:cNvSpPr/>
      </dsp:nvSpPr>
      <dsp:spPr>
        <a:xfrm>
          <a:off x="0" y="4828663"/>
          <a:ext cx="6373813" cy="895269"/>
        </a:xfrm>
        <a:prstGeom prst="roundRect">
          <a:avLst/>
        </a:prstGeom>
        <a:solidFill>
          <a:schemeClr val="accent5">
            <a:hueOff val="1507978"/>
            <a:satOff val="10870"/>
            <a:lumOff val="1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Cost of expenditure on elections is high.</a:t>
          </a:r>
          <a:endParaRPr lang="en-US" sz="2200" kern="1200"/>
        </a:p>
      </dsp:txBody>
      <dsp:txXfrm>
        <a:off x="43703" y="4872366"/>
        <a:ext cx="6286407" cy="807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6726D-A843-488F-90B4-D74B85FBD0CA}">
      <dsp:nvSpPr>
        <dsp:cNvPr id="0" name=""/>
        <dsp:cNvSpPr/>
      </dsp:nvSpPr>
      <dsp:spPr>
        <a:xfrm>
          <a:off x="0" y="825159"/>
          <a:ext cx="6373813" cy="7780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You can vote anytime/anywhere (During Pandemics like COVID-19 where it’s impossible to hold elections physically</a:t>
          </a:r>
          <a:endParaRPr lang="en-US" sz="1900" kern="1200"/>
        </a:p>
      </dsp:txBody>
      <dsp:txXfrm>
        <a:off x="37981" y="863140"/>
        <a:ext cx="6297851" cy="702088"/>
      </dsp:txXfrm>
    </dsp:sp>
    <dsp:sp modelId="{127F4937-1DB9-49C6-99B9-496FB041D10E}">
      <dsp:nvSpPr>
        <dsp:cNvPr id="0" name=""/>
        <dsp:cNvSpPr/>
      </dsp:nvSpPr>
      <dsp:spPr>
        <a:xfrm>
          <a:off x="0" y="1657930"/>
          <a:ext cx="6373813" cy="778050"/>
        </a:xfrm>
        <a:prstGeom prst="roundRect">
          <a:avLst/>
        </a:prstGeom>
        <a:solidFill>
          <a:schemeClr val="accent5">
            <a:hueOff val="376994"/>
            <a:satOff val="2717"/>
            <a:lumOff val="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Secure</a:t>
          </a:r>
          <a:endParaRPr lang="en-US" sz="1900" kern="1200"/>
        </a:p>
      </dsp:txBody>
      <dsp:txXfrm>
        <a:off x="37981" y="1695911"/>
        <a:ext cx="6297851" cy="702088"/>
      </dsp:txXfrm>
    </dsp:sp>
    <dsp:sp modelId="{62A091B0-031C-46C8-851A-751CD8AE11E6}">
      <dsp:nvSpPr>
        <dsp:cNvPr id="0" name=""/>
        <dsp:cNvSpPr/>
      </dsp:nvSpPr>
      <dsp:spPr>
        <a:xfrm>
          <a:off x="0" y="2490700"/>
          <a:ext cx="6373813" cy="778050"/>
        </a:xfrm>
        <a:prstGeom prst="roundRect">
          <a:avLst/>
        </a:prstGeom>
        <a:solidFill>
          <a:schemeClr val="accent5">
            <a:hueOff val="753989"/>
            <a:satOff val="5435"/>
            <a:lumOff val="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Immutable</a:t>
          </a:r>
          <a:endParaRPr lang="en-US" sz="1900" kern="1200"/>
        </a:p>
      </dsp:txBody>
      <dsp:txXfrm>
        <a:off x="37981" y="2528681"/>
        <a:ext cx="6297851" cy="702088"/>
      </dsp:txXfrm>
    </dsp:sp>
    <dsp:sp modelId="{7FDA3228-5C45-4264-9D83-B0C79DB252AD}">
      <dsp:nvSpPr>
        <dsp:cNvPr id="0" name=""/>
        <dsp:cNvSpPr/>
      </dsp:nvSpPr>
      <dsp:spPr>
        <a:xfrm>
          <a:off x="0" y="3323470"/>
          <a:ext cx="6373813" cy="778050"/>
        </a:xfrm>
        <a:prstGeom prst="roundRect">
          <a:avLst/>
        </a:prstGeom>
        <a:solidFill>
          <a:schemeClr val="accent5">
            <a:hueOff val="1130983"/>
            <a:satOff val="8152"/>
            <a:lumOff val="1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Faster</a:t>
          </a:r>
          <a:endParaRPr lang="en-US" sz="1900" kern="1200"/>
        </a:p>
      </dsp:txBody>
      <dsp:txXfrm>
        <a:off x="37981" y="3361451"/>
        <a:ext cx="6297851" cy="702088"/>
      </dsp:txXfrm>
    </dsp:sp>
    <dsp:sp modelId="{22E520C3-7413-451D-B2F4-00A9545A9F3C}">
      <dsp:nvSpPr>
        <dsp:cNvPr id="0" name=""/>
        <dsp:cNvSpPr/>
      </dsp:nvSpPr>
      <dsp:spPr>
        <a:xfrm>
          <a:off x="0" y="4156240"/>
          <a:ext cx="6373813" cy="778050"/>
        </a:xfrm>
        <a:prstGeom prst="roundRect">
          <a:avLst/>
        </a:prstGeom>
        <a:solidFill>
          <a:schemeClr val="accent5">
            <a:hueOff val="1507978"/>
            <a:satOff val="10870"/>
            <a:lumOff val="1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Transparent</a:t>
          </a:r>
          <a:endParaRPr lang="en-US" sz="1900" kern="1200"/>
        </a:p>
      </dsp:txBody>
      <dsp:txXfrm>
        <a:off x="37981" y="4194221"/>
        <a:ext cx="6297851" cy="7020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15,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5610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15,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82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15,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5576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15,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103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15,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698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15,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3266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15,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9936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15,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4289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15,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8236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15,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388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15,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7308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November 15,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2807097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3CB2-10FC-4C30-896D-FEE633CD4A48}"/>
              </a:ext>
            </a:extLst>
          </p:cNvPr>
          <p:cNvSpPr>
            <a:spLocks noGrp="1"/>
          </p:cNvSpPr>
          <p:nvPr>
            <p:ph type="ctrTitle"/>
          </p:nvPr>
        </p:nvSpPr>
        <p:spPr>
          <a:xfrm>
            <a:off x="588963" y="2096360"/>
            <a:ext cx="3565524" cy="2384898"/>
          </a:xfrm>
        </p:spPr>
        <p:txBody>
          <a:bodyPr anchor="b">
            <a:normAutofit/>
          </a:bodyPr>
          <a:lstStyle/>
          <a:p>
            <a:r>
              <a:rPr lang="en-US" sz="3600" dirty="0"/>
              <a:t>DECENTRALIZED</a:t>
            </a:r>
            <a:br>
              <a:rPr lang="en-US" sz="4800" dirty="0"/>
            </a:br>
            <a:r>
              <a:rPr lang="en-US" sz="3200" dirty="0"/>
              <a:t>VOTING SYSTEM</a:t>
            </a:r>
            <a:endParaRPr lang="en-IN" sz="3200" dirty="0"/>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yellow hexagon honeycomb pattern">
            <a:extLst>
              <a:ext uri="{FF2B5EF4-FFF2-40B4-BE49-F238E27FC236}">
                <a16:creationId xmlns:a16="http://schemas.microsoft.com/office/drawing/2014/main" id="{E451EF28-EE6B-480E-AB12-3622B1CDC50B}"/>
              </a:ext>
            </a:extLst>
          </p:cNvPr>
          <p:cNvPicPr>
            <a:picLocks noChangeAspect="1"/>
          </p:cNvPicPr>
          <p:nvPr/>
        </p:nvPicPr>
        <p:blipFill rotWithShape="1">
          <a:blip r:embed="rId2"/>
          <a:srcRect l="7218" r="20283"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998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8BDC-08D2-4FAE-9DA2-337B8DED8C1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7117A2F-4299-43B6-8E1E-989719E2A5B7}"/>
              </a:ext>
            </a:extLst>
          </p:cNvPr>
          <p:cNvSpPr>
            <a:spLocks noGrp="1"/>
          </p:cNvSpPr>
          <p:nvPr>
            <p:ph idx="1"/>
          </p:nvPr>
        </p:nvSpPr>
        <p:spPr/>
        <p:txBody>
          <a:bodyPr/>
          <a:lstStyle/>
          <a:p>
            <a:pPr algn="just"/>
            <a:r>
              <a:rPr lang="en-US" dirty="0"/>
              <a:t>Current voting systems like ballot box voting or electronic voting suffer from various security threats such as DDoS attacks, polling booth capturing, vote alteration and manipulation, malware attacks, </a:t>
            </a:r>
            <a:r>
              <a:rPr lang="en-US" dirty="0" err="1"/>
              <a:t>etc</a:t>
            </a:r>
            <a:r>
              <a:rPr lang="en-US" dirty="0"/>
              <a:t>, and also require huge amounts of paperwork, human resources, and time. This creates a sense of distrust among existing systems.</a:t>
            </a:r>
            <a:endParaRPr lang="en-IN" dirty="0"/>
          </a:p>
        </p:txBody>
      </p:sp>
    </p:spTree>
    <p:extLst>
      <p:ext uri="{BB962C8B-B14F-4D97-AF65-F5344CB8AC3E}">
        <p14:creationId xmlns:p14="http://schemas.microsoft.com/office/powerpoint/2010/main" val="363124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0884E-DEE4-47BB-BB3C-966D329AB36C}"/>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5400" b="1" i="0">
                <a:effectLst/>
                <a:latin typeface="sofia-pro"/>
              </a:rPr>
              <a:t>Decentralized Voting System using Blockchain</a:t>
            </a:r>
            <a:br>
              <a:rPr lang="en-US" sz="5400" b="1" i="0">
                <a:effectLst/>
                <a:latin typeface="sofia-pro"/>
              </a:rPr>
            </a:br>
            <a:endParaRPr lang="en-IN" sz="5400"/>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6CE25CCB-E33D-4298-BFFF-2C6FF0A3BEC3}"/>
              </a:ext>
            </a:extLst>
          </p:cNvPr>
          <p:cNvGraphicFramePr>
            <a:graphicFrameLocks noGrp="1"/>
          </p:cNvGraphicFramePr>
          <p:nvPr>
            <p:ph idx="1"/>
            <p:extLst>
              <p:ext uri="{D42A27DB-BD31-4B8C-83A1-F6EECF244321}">
                <p14:modId xmlns:p14="http://schemas.microsoft.com/office/powerpoint/2010/main" val="248117056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83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CF5A-FAFF-4788-847B-75C88F6A8D9F}"/>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331BD3E-8F48-4D33-AB53-CCC367B42A7B}"/>
              </a:ext>
            </a:extLst>
          </p:cNvPr>
          <p:cNvSpPr>
            <a:spLocks noGrp="1"/>
          </p:cNvSpPr>
          <p:nvPr>
            <p:ph idx="1"/>
          </p:nvPr>
        </p:nvSpPr>
        <p:spPr/>
        <p:txBody>
          <a:bodyPr>
            <a:normAutofit/>
          </a:bodyPr>
          <a:lstStyle/>
          <a:p>
            <a:r>
              <a:rPr lang="en-US" sz="2400" dirty="0"/>
              <a:t>Using blockchain, voting process can be made more secure, transparent, immutable, and reliable.</a:t>
            </a:r>
            <a:endParaRPr lang="en-IN" sz="2400" dirty="0"/>
          </a:p>
        </p:txBody>
      </p:sp>
    </p:spTree>
    <p:extLst>
      <p:ext uri="{BB962C8B-B14F-4D97-AF65-F5344CB8AC3E}">
        <p14:creationId xmlns:p14="http://schemas.microsoft.com/office/powerpoint/2010/main" val="232457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C6DF-EC6A-46D5-89FA-A08599717DBC}"/>
              </a:ext>
            </a:extLst>
          </p:cNvPr>
          <p:cNvSpPr>
            <a:spLocks noGrp="1"/>
          </p:cNvSpPr>
          <p:nvPr>
            <p:ph type="title"/>
          </p:nvPr>
        </p:nvSpPr>
        <p:spPr/>
        <p:txBody>
          <a:bodyPr>
            <a:normAutofit fontScale="90000"/>
          </a:bodyPr>
          <a:lstStyle/>
          <a:p>
            <a:r>
              <a:rPr lang="en-IN" b="1" i="0" dirty="0">
                <a:effectLst/>
                <a:latin typeface="-apple-system"/>
              </a:rPr>
              <a:t>Blockchain Technology</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731AB980-A0A0-41F0-8DC4-FE0B11F47FD0}"/>
              </a:ext>
            </a:extLst>
          </p:cNvPr>
          <p:cNvSpPr>
            <a:spLocks noGrp="1"/>
          </p:cNvSpPr>
          <p:nvPr>
            <p:ph idx="1"/>
          </p:nvPr>
        </p:nvSpPr>
        <p:spPr/>
        <p:txBody>
          <a:bodyPr/>
          <a:lstStyle/>
          <a:p>
            <a:r>
              <a:rPr lang="en-US" dirty="0">
                <a:solidFill>
                  <a:schemeClr val="tx1"/>
                </a:solidFill>
                <a:latin typeface="urw-din"/>
              </a:rPr>
              <a:t>Blockchain</a:t>
            </a:r>
            <a:r>
              <a:rPr lang="en-US" b="0" i="0" dirty="0">
                <a:solidFill>
                  <a:schemeClr val="tx1"/>
                </a:solidFill>
                <a:effectLst/>
                <a:latin typeface="urw-din"/>
              </a:rPr>
              <a:t> is a technology that is rapidly gaining momentum in era of industry 4.0. With high security and transparency provisions, it is being widely used in supply chain management systems, healthcare, payments, business, IOT, voting systems, etc.</a:t>
            </a:r>
            <a:endParaRPr lang="en-IN" dirty="0">
              <a:solidFill>
                <a:schemeClr val="tx1"/>
              </a:solidFill>
            </a:endParaRPr>
          </a:p>
        </p:txBody>
      </p:sp>
    </p:spTree>
    <p:extLst>
      <p:ext uri="{BB962C8B-B14F-4D97-AF65-F5344CB8AC3E}">
        <p14:creationId xmlns:p14="http://schemas.microsoft.com/office/powerpoint/2010/main" val="284547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A259-03E3-4A86-AEDE-A30CEE5C47CE}"/>
              </a:ext>
            </a:extLst>
          </p:cNvPr>
          <p:cNvSpPr>
            <a:spLocks noGrp="1"/>
          </p:cNvSpPr>
          <p:nvPr>
            <p:ph type="title"/>
          </p:nvPr>
        </p:nvSpPr>
        <p:spPr/>
        <p:txBody>
          <a:bodyPr/>
          <a:lstStyle/>
          <a:p>
            <a:r>
              <a:rPr lang="en-US" dirty="0"/>
              <a:t>Let’s visualize process</a:t>
            </a:r>
            <a:endParaRPr lang="en-IN" dirty="0"/>
          </a:p>
        </p:txBody>
      </p:sp>
      <p:pic>
        <p:nvPicPr>
          <p:cNvPr id="1026" name="Picture 2" descr="WORKFLOW">
            <a:extLst>
              <a:ext uri="{FF2B5EF4-FFF2-40B4-BE49-F238E27FC236}">
                <a16:creationId xmlns:a16="http://schemas.microsoft.com/office/drawing/2014/main" id="{49AD4ADE-39CF-4B64-BF79-377C6AD7300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377"/>
          <a:stretch/>
        </p:blipFill>
        <p:spPr bwMode="auto">
          <a:xfrm>
            <a:off x="1400176" y="2130718"/>
            <a:ext cx="9001124" cy="47450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E9C90F7-EC41-4B32-917C-7AA654F442F6}"/>
              </a:ext>
            </a:extLst>
          </p:cNvPr>
          <p:cNvSpPr/>
          <p:nvPr/>
        </p:nvSpPr>
        <p:spPr>
          <a:xfrm>
            <a:off x="3959440" y="4651899"/>
            <a:ext cx="577049" cy="142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server</a:t>
            </a:r>
            <a:endParaRPr lang="en-IN" sz="1050" dirty="0"/>
          </a:p>
        </p:txBody>
      </p:sp>
    </p:spTree>
    <p:extLst>
      <p:ext uri="{BB962C8B-B14F-4D97-AF65-F5344CB8AC3E}">
        <p14:creationId xmlns:p14="http://schemas.microsoft.com/office/powerpoint/2010/main" val="273063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8630D-C58C-4A59-A8EC-FFB81297DC60}"/>
              </a:ext>
            </a:extLst>
          </p:cNvPr>
          <p:cNvSpPr>
            <a:spLocks noGrp="1"/>
          </p:cNvSpPr>
          <p:nvPr>
            <p:ph type="title"/>
          </p:nvPr>
        </p:nvSpPr>
        <p:spPr>
          <a:xfrm>
            <a:off x="550863" y="1520825"/>
            <a:ext cx="4535487" cy="3779838"/>
          </a:xfrm>
        </p:spPr>
        <p:txBody>
          <a:bodyPr anchor="ctr">
            <a:normAutofit/>
          </a:bodyPr>
          <a:lstStyle/>
          <a:p>
            <a:r>
              <a:rPr lang="en-US" sz="6400"/>
              <a:t>Advantages </a:t>
            </a:r>
            <a:endParaRPr lang="en-IN" sz="6400"/>
          </a:p>
        </p:txBody>
      </p:sp>
      <p:graphicFrame>
        <p:nvGraphicFramePr>
          <p:cNvPr id="5" name="Content Placeholder 2">
            <a:extLst>
              <a:ext uri="{FF2B5EF4-FFF2-40B4-BE49-F238E27FC236}">
                <a16:creationId xmlns:a16="http://schemas.microsoft.com/office/drawing/2014/main" id="{79F53808-CEA5-462C-9375-A74573BF522B}"/>
              </a:ext>
            </a:extLst>
          </p:cNvPr>
          <p:cNvGraphicFramePr>
            <a:graphicFrameLocks noGrp="1"/>
          </p:cNvGraphicFramePr>
          <p:nvPr>
            <p:ph idx="1"/>
            <p:extLst>
              <p:ext uri="{D42A27DB-BD31-4B8C-83A1-F6EECF244321}">
                <p14:modId xmlns:p14="http://schemas.microsoft.com/office/powerpoint/2010/main" val="420577384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71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6123-8EA7-4FB1-9612-AD0CC029ADF1}"/>
              </a:ext>
            </a:extLst>
          </p:cNvPr>
          <p:cNvSpPr>
            <a:spLocks noGrp="1"/>
          </p:cNvSpPr>
          <p:nvPr>
            <p:ph type="title"/>
          </p:nvPr>
        </p:nvSpPr>
        <p:spPr>
          <a:xfrm>
            <a:off x="3684679" y="2972878"/>
            <a:ext cx="11091600" cy="1332000"/>
          </a:xfrm>
        </p:spPr>
        <p:txBody>
          <a:bodyPr/>
          <a:lstStyle/>
          <a:p>
            <a:r>
              <a:rPr lang="en-US" dirty="0"/>
              <a:t>“Q &amp; A Session”</a:t>
            </a:r>
            <a:endParaRPr lang="en-IN" dirty="0"/>
          </a:p>
        </p:txBody>
      </p:sp>
    </p:spTree>
    <p:extLst>
      <p:ext uri="{BB962C8B-B14F-4D97-AF65-F5344CB8AC3E}">
        <p14:creationId xmlns:p14="http://schemas.microsoft.com/office/powerpoint/2010/main" val="382544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770E-DFB6-4763-B0CA-38DADE20AD2D}"/>
              </a:ext>
            </a:extLst>
          </p:cNvPr>
          <p:cNvSpPr>
            <a:spLocks noGrp="1"/>
          </p:cNvSpPr>
          <p:nvPr>
            <p:ph type="title"/>
          </p:nvPr>
        </p:nvSpPr>
        <p:spPr>
          <a:xfrm>
            <a:off x="4235095" y="2537873"/>
            <a:ext cx="2840408" cy="959929"/>
          </a:xfrm>
        </p:spPr>
        <p:txBody>
          <a:bodyPr/>
          <a:lstStyle/>
          <a:p>
            <a:r>
              <a:rPr lang="en-US" dirty="0"/>
              <a:t>Thank you</a:t>
            </a:r>
            <a:endParaRPr lang="en-IN" dirty="0"/>
          </a:p>
        </p:txBody>
      </p:sp>
    </p:spTree>
    <p:extLst>
      <p:ext uri="{BB962C8B-B14F-4D97-AF65-F5344CB8AC3E}">
        <p14:creationId xmlns:p14="http://schemas.microsoft.com/office/powerpoint/2010/main" val="3407058264"/>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413224"/>
      </a:dk2>
      <a:lt2>
        <a:srgbClr val="E2E8E5"/>
      </a:lt2>
      <a:accent1>
        <a:srgbClr val="E72987"/>
      </a:accent1>
      <a:accent2>
        <a:srgbClr val="D51726"/>
      </a:accent2>
      <a:accent3>
        <a:srgbClr val="E76929"/>
      </a:accent3>
      <a:accent4>
        <a:srgbClr val="CA9E16"/>
      </a:accent4>
      <a:accent5>
        <a:srgbClr val="95AD1F"/>
      </a:accent5>
      <a:accent6>
        <a:srgbClr val="58B914"/>
      </a:accent6>
      <a:hlink>
        <a:srgbClr val="309262"/>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7A3732AC4FF94FA8F380FDFC243F66" ma:contentTypeVersion="5" ma:contentTypeDescription="Create a new document." ma:contentTypeScope="" ma:versionID="2f7300808b87fa64f00dfafc3b2fcf56">
  <xsd:schema xmlns:xsd="http://www.w3.org/2001/XMLSchema" xmlns:xs="http://www.w3.org/2001/XMLSchema" xmlns:p="http://schemas.microsoft.com/office/2006/metadata/properties" xmlns:ns2="5cabe422-9371-4b1e-96c9-33c9f9cb0d90" targetNamespace="http://schemas.microsoft.com/office/2006/metadata/properties" ma:root="true" ma:fieldsID="afe01e89158f5d3448a4aca8322fcaef" ns2:_="">
    <xsd:import namespace="5cabe422-9371-4b1e-96c9-33c9f9cb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abe422-9371-4b1e-96c9-33c9f9cb0d9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5cabe422-9371-4b1e-96c9-33c9f9cb0d90" xsi:nil="true"/>
  </documentManagement>
</p:properties>
</file>

<file path=customXml/itemProps1.xml><?xml version="1.0" encoding="utf-8"?>
<ds:datastoreItem xmlns:ds="http://schemas.openxmlformats.org/officeDocument/2006/customXml" ds:itemID="{4098CD4A-E42F-49E6-8FE1-68C216172691}"/>
</file>

<file path=customXml/itemProps2.xml><?xml version="1.0" encoding="utf-8"?>
<ds:datastoreItem xmlns:ds="http://schemas.openxmlformats.org/officeDocument/2006/customXml" ds:itemID="{BD25B859-99C5-492F-954B-0AEB07F3A169}"/>
</file>

<file path=customXml/itemProps3.xml><?xml version="1.0" encoding="utf-8"?>
<ds:datastoreItem xmlns:ds="http://schemas.openxmlformats.org/officeDocument/2006/customXml" ds:itemID="{213B7524-C3BA-4D96-B143-00A5C65E5B56}"/>
</file>

<file path=docProps/app.xml><?xml version="1.0" encoding="utf-8"?>
<Properties xmlns="http://schemas.openxmlformats.org/officeDocument/2006/extended-properties" xmlns:vt="http://schemas.openxmlformats.org/officeDocument/2006/docPropsVTypes">
  <TotalTime>443</TotalTime>
  <Words>220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Sitka Heading</vt:lpstr>
      <vt:lpstr>sofia-pro</vt:lpstr>
      <vt:lpstr>Source Sans Pro</vt:lpstr>
      <vt:lpstr>urw-din</vt:lpstr>
      <vt:lpstr>3DFloatVTI</vt:lpstr>
      <vt:lpstr>DECENTRALIZED VOTING SYSTEM</vt:lpstr>
      <vt:lpstr>Problem Statement</vt:lpstr>
      <vt:lpstr>Decentralized Voting System using Blockchain </vt:lpstr>
      <vt:lpstr>Solution</vt:lpstr>
      <vt:lpstr>Blockchain Technology </vt:lpstr>
      <vt:lpstr>Let’s visualize process</vt:lpstr>
      <vt:lpstr>Advantages </vt:lpstr>
      <vt:lpstr>“Q &amp; A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M . 19BCS207</dc:creator>
  <cp:lastModifiedBy>Karthick M . 19BCS207</cp:lastModifiedBy>
  <cp:revision>4</cp:revision>
  <dcterms:created xsi:type="dcterms:W3CDTF">2021-11-03T03:19:09Z</dcterms:created>
  <dcterms:modified xsi:type="dcterms:W3CDTF">2021-11-15T05:33:57Z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0x010100007A3732AC4FF94FA8F380FDFC243F66</vt:lpwstr>
  </property>
</Properties>
</file>