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Ethical keylogger development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Dhilip</a:t>
            </a:r>
            <a:r>
              <a:rPr lang="en-US" sz="2000" b="1" dirty="0">
                <a:solidFill>
                  <a:schemeClr val="accent1">
                    <a:lumMod val="75000"/>
                  </a:schemeClr>
                </a:solidFill>
                <a:latin typeface="Arial"/>
                <a:cs typeface="Arial"/>
              </a:rPr>
              <a:t> Kumar A–Kings engineering college– 210821205023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E876B0C4-F631-5CE5-0455-9A5D17720D1F}"/>
              </a:ext>
            </a:extLst>
          </p:cNvPr>
          <p:cNvPicPr>
            <a:picLocks noGrp="1" noChangeAspect="1"/>
          </p:cNvPicPr>
          <p:nvPr>
            <p:ph idx="1"/>
          </p:nvPr>
        </p:nvPicPr>
        <p:blipFill>
          <a:blip r:embed="rId2"/>
          <a:stretch>
            <a:fillRect/>
          </a:stretch>
        </p:blipFill>
        <p:spPr>
          <a:xfrm>
            <a:off x="2097476" y="1301750"/>
            <a:ext cx="7997048"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C537A63-B20D-EE66-0334-35C224997D72}"/>
              </a:ext>
            </a:extLst>
          </p:cNvPr>
          <p:cNvPicPr>
            <a:picLocks noGrp="1" noChangeAspect="1"/>
          </p:cNvPicPr>
          <p:nvPr>
            <p:ph idx="1"/>
          </p:nvPr>
        </p:nvPicPr>
        <p:blipFill>
          <a:blip r:embed="rId2"/>
          <a:stretch>
            <a:fillRect/>
          </a:stretch>
        </p:blipFill>
        <p:spPr>
          <a:xfrm>
            <a:off x="2811781" y="1739679"/>
            <a:ext cx="5992766" cy="3378642"/>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750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Ethical keylogger development</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2024-04-05T09:04:53Z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