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B2A4-B292-4F8B-A954-233669786D79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92DC-3AD4-4E34-BAFE-C4BF3CDB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4.wmf"/><Relationship Id="rId3" Type="http://schemas.openxmlformats.org/officeDocument/2006/relationships/control" Target="../activeX/activeX2.xml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control" Target="../activeX/activeX3.xml"/><Relationship Id="rId9" Type="http://schemas.openxmlformats.org/officeDocument/2006/relationships/image" Target="../media/image7.gif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paypal.com/home" TargetMode="External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3446585" y="1645920"/>
            <a:ext cx="5373858" cy="285574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92086" y="2235819"/>
            <a:ext cx="2263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2927" y="2770386"/>
            <a:ext cx="1950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SPACE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6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44721" y="1763018"/>
            <a:ext cx="4778063" cy="137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Park Now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630652" y="3505263"/>
            <a:ext cx="4778063" cy="137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Park Later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4710" y="260154"/>
            <a:ext cx="8216721" cy="115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Charleston Digital Corridor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65" y="-69866"/>
            <a:ext cx="1714500" cy="17145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3" y="5114895"/>
            <a:ext cx="275310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104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Malfunction. Need Input.</a:t>
            </a:r>
            <a:endParaRPr lang="en-U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60" y="835996"/>
            <a:ext cx="1371600" cy="1734312"/>
          </a:xfrm>
          <a:prstGeom prst="rect">
            <a:avLst/>
          </a:prstGeom>
        </p:spPr>
      </p:pic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71" y="3070108"/>
            <a:ext cx="275310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87" y="631064"/>
            <a:ext cx="9275766" cy="56023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Oval 2">
            <a:hlinkClick r:id="rId8" action="ppaction://hlinksldjump"/>
          </p:cNvPr>
          <p:cNvSpPr/>
          <p:nvPr/>
        </p:nvSpPr>
        <p:spPr>
          <a:xfrm>
            <a:off x="3520688" y="2665927"/>
            <a:ext cx="1004552" cy="965915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hlinkClick r:id="rId8" action="ppaction://hlinksldjump"/>
          </p:cNvPr>
          <p:cNvSpPr/>
          <p:nvPr/>
        </p:nvSpPr>
        <p:spPr>
          <a:xfrm>
            <a:off x="2982352" y="2166425"/>
            <a:ext cx="2082018" cy="1997612"/>
          </a:xfrm>
          <a:prstGeom prst="donut">
            <a:avLst>
              <a:gd name="adj" fmla="val 26389"/>
            </a:avLst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hlinkClick r:id="rId8" action="ppaction://hlinksldjump"/>
          </p:cNvPr>
          <p:cNvSpPr/>
          <p:nvPr/>
        </p:nvSpPr>
        <p:spPr>
          <a:xfrm>
            <a:off x="1983546" y="1167618"/>
            <a:ext cx="4079631" cy="4009293"/>
          </a:xfrm>
          <a:prstGeom prst="donu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84" y="2363375"/>
            <a:ext cx="1410695" cy="11569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7" y="3853721"/>
            <a:ext cx="706027" cy="59249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24535" y="12430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$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Picture 2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26" y="5195250"/>
            <a:ext cx="1910941" cy="10381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11177" y="631064"/>
            <a:ext cx="91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by: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0" name="CheckBox1" r:id="rId2" imgW="819000" imgH="961920"/>
        </mc:Choice>
        <mc:Fallback>
          <p:control name="CheckBox1" r:id="rId2" imgW="819000" imgH="961920">
            <p:pic>
              <p:nvPicPr>
                <p:cNvPr id="17" name="Check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72797" y="1280985"/>
                  <a:ext cx="815926" cy="9610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" name="CheckBox2" r:id="rId3" imgW="914400" imgH="914400"/>
        </mc:Choice>
        <mc:Fallback>
          <p:control name="CheckBox2" r:id="rId3" imgW="914400" imgH="914400">
            <p:pic>
              <p:nvPicPr>
                <p:cNvPr id="18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22990" y="2484671"/>
                  <a:ext cx="914400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2" name="CheckBox3" r:id="rId4" imgW="914400" imgH="914400"/>
        </mc:Choice>
        <mc:Fallback>
          <p:control name="CheckBox3" r:id="rId4" imgW="914400" imgH="914400">
            <p:pic>
              <p:nvPicPr>
                <p:cNvPr id="19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22990" y="3805794"/>
                  <a:ext cx="914400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11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4148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6461" y="921426"/>
            <a:ext cx="5562600" cy="46846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11348"/>
            <a:ext cx="3932237" cy="47576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1.George Street Parking Garage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2.Palmetto Parking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3.Lanier Parking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4.Coastal Parking Management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5.Charleston County Parking Garage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sldjump"/>
              </a:rPr>
              <a:t>6.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sldjump"/>
              </a:rPr>
              <a:t>Palmett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sldjump"/>
              </a:rPr>
              <a:t> Park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>
            <a:off x="6583682" y="3474716"/>
            <a:ext cx="267286" cy="295422"/>
          </a:xfrm>
          <a:prstGeom prst="flowChartMagneticTa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1</a:t>
            </a:r>
            <a:endParaRPr lang="en-US" dirty="0"/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7833367" y="3609743"/>
            <a:ext cx="267286" cy="295422"/>
          </a:xfrm>
          <a:prstGeom prst="flowChartMagneticTap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2</a:t>
            </a:r>
            <a:endParaRPr lang="en-US" dirty="0"/>
          </a:p>
        </p:txBody>
      </p:sp>
      <p:sp>
        <p:nvSpPr>
          <p:cNvPr id="8" name="Flowchart: Sequential Access Storage 7"/>
          <p:cNvSpPr/>
          <p:nvPr/>
        </p:nvSpPr>
        <p:spPr>
          <a:xfrm>
            <a:off x="8733690" y="5076089"/>
            <a:ext cx="267286" cy="295422"/>
          </a:xfrm>
          <a:prstGeom prst="flowChartMagnetic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5</a:t>
            </a:r>
            <a:endParaRPr lang="en-US" dirty="0"/>
          </a:p>
        </p:txBody>
      </p:sp>
      <p:sp>
        <p:nvSpPr>
          <p:cNvPr id="9" name="Flowchart: Sequential Access Storage 8"/>
          <p:cNvSpPr/>
          <p:nvPr/>
        </p:nvSpPr>
        <p:spPr>
          <a:xfrm>
            <a:off x="10152181" y="4609512"/>
            <a:ext cx="271973" cy="314179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4</a:t>
            </a:r>
            <a:endParaRPr lang="en-US" dirty="0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8517993" y="4086664"/>
            <a:ext cx="267286" cy="295422"/>
          </a:xfrm>
          <a:prstGeom prst="flowChartMagneticTap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3</a:t>
            </a:r>
            <a:endParaRPr lang="en-US" dirty="0"/>
          </a:p>
        </p:txBody>
      </p:sp>
      <p:sp>
        <p:nvSpPr>
          <p:cNvPr id="11" name="Flowchart: Sequential Access Storage 10"/>
          <p:cNvSpPr/>
          <p:nvPr/>
        </p:nvSpPr>
        <p:spPr>
          <a:xfrm>
            <a:off x="10452298" y="4867424"/>
            <a:ext cx="267286" cy="295422"/>
          </a:xfrm>
          <a:prstGeom prst="flowChartMagneticTape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6</a:t>
            </a:r>
            <a:endParaRPr lang="en-US" dirty="0"/>
          </a:p>
        </p:txBody>
      </p:sp>
      <p:pic>
        <p:nvPicPr>
          <p:cNvPr id="12" name="Picture 1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68988"/>
            <a:ext cx="1816056" cy="9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944710" y="939353"/>
            <a:ext cx="8216721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/Venue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944710" y="2883877"/>
            <a:ext cx="8216721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MM/DD/YYYY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281141" y="4586539"/>
            <a:ext cx="5384558" cy="111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7" y="4284727"/>
            <a:ext cx="1714500" cy="1714500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" y="5251410"/>
            <a:ext cx="275310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Reserve now: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3" y="1613745"/>
            <a:ext cx="5157787" cy="178266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Rate info: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$$$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$$$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$$$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012542" y="5054033"/>
            <a:ext cx="44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to results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7748" y="2962140"/>
            <a:ext cx="631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Parking available. </a:t>
            </a:r>
            <a:endParaRPr lang="en-US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505716" y="3915082"/>
            <a:ext cx="44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to results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               Malfunction. Need Input.</vt:lpstr>
      <vt:lpstr>PowerPoint Presentation</vt:lpstr>
      <vt:lpstr>Results:</vt:lpstr>
      <vt:lpstr>PowerPoint Presentation</vt:lpstr>
      <vt:lpstr>Reserve now: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</dc:creator>
  <cp:lastModifiedBy>Valerie</cp:lastModifiedBy>
  <cp:revision>17</cp:revision>
  <dcterms:created xsi:type="dcterms:W3CDTF">2014-10-08T00:17:40Z</dcterms:created>
  <dcterms:modified xsi:type="dcterms:W3CDTF">2014-10-08T02:26:04Z</dcterms:modified>
</cp:coreProperties>
</file>