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7" r:id="rId2"/>
    <p:sldId id="293" r:id="rId3"/>
    <p:sldId id="265" r:id="rId4"/>
    <p:sldId id="289" r:id="rId5"/>
    <p:sldId id="297" r:id="rId6"/>
    <p:sldId id="290" r:id="rId7"/>
    <p:sldId id="291" r:id="rId8"/>
    <p:sldId id="294" r:id="rId9"/>
    <p:sldId id="296" r:id="rId10"/>
    <p:sldId id="299" r:id="rId11"/>
    <p:sldId id="300" r:id="rId12"/>
    <p:sldId id="301" r:id="rId13"/>
    <p:sldId id="302" r:id="rId14"/>
    <p:sldId id="303" r:id="rId15"/>
    <p:sldId id="304" r:id="rId16"/>
    <p:sldId id="305" r:id="rId17"/>
    <p:sldId id="306" r:id="rId18"/>
    <p:sldId id="30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8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CCC57-2E56-4703-B108-60C47F94D053}"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n-US"/>
        </a:p>
      </dgm:t>
    </dgm:pt>
    <dgm:pt modelId="{3989037C-5075-4BDA-8FAA-D3D7589A749A}">
      <dgm:prSet phldrT="[Text]" custT="1"/>
      <dgm:spPr/>
      <dgm:t>
        <a:bodyPr/>
        <a:lstStyle/>
        <a:p>
          <a:r>
            <a:rPr lang="en-US" sz="1800" dirty="0"/>
            <a:t>Control flow</a:t>
          </a:r>
        </a:p>
      </dgm:t>
    </dgm:pt>
    <dgm:pt modelId="{0B6141CD-8052-4CBE-97BA-C650568D56B1}" type="parTrans" cxnId="{4DD147EA-7EA5-4480-97B8-82D656D992D2}">
      <dgm:prSet/>
      <dgm:spPr/>
      <dgm:t>
        <a:bodyPr/>
        <a:lstStyle/>
        <a:p>
          <a:endParaRPr lang="en-US" sz="1800"/>
        </a:p>
      </dgm:t>
    </dgm:pt>
    <dgm:pt modelId="{6ABB0F50-51CE-4527-94CC-E1577A0565E4}" type="sibTrans" cxnId="{4DD147EA-7EA5-4480-97B8-82D656D992D2}">
      <dgm:prSet/>
      <dgm:spPr/>
      <dgm:t>
        <a:bodyPr/>
        <a:lstStyle/>
        <a:p>
          <a:endParaRPr lang="en-US" sz="1800"/>
        </a:p>
      </dgm:t>
    </dgm:pt>
    <dgm:pt modelId="{30FBD94D-2BCC-45B1-9EA0-F83A91F5AE25}">
      <dgm:prSet phldrT="[Text]" custT="1"/>
      <dgm:spPr/>
      <dgm:t>
        <a:bodyPr/>
        <a:lstStyle/>
        <a:p>
          <a:r>
            <a:rPr lang="en-US" sz="1800" dirty="0"/>
            <a:t>Conditional or Selection Statements</a:t>
          </a:r>
        </a:p>
      </dgm:t>
    </dgm:pt>
    <dgm:pt modelId="{8C84B5C9-89D4-4E5A-AF79-643FD3B87885}" type="parTrans" cxnId="{1FBBF485-3F04-4B9A-BA75-F52352ECFB33}">
      <dgm:prSet/>
      <dgm:spPr/>
      <dgm:t>
        <a:bodyPr/>
        <a:lstStyle/>
        <a:p>
          <a:endParaRPr lang="en-US" sz="1800"/>
        </a:p>
      </dgm:t>
    </dgm:pt>
    <dgm:pt modelId="{B5BD394C-6086-429D-8C26-03ED0D2508A6}" type="sibTrans" cxnId="{1FBBF485-3F04-4B9A-BA75-F52352ECFB33}">
      <dgm:prSet/>
      <dgm:spPr/>
      <dgm:t>
        <a:bodyPr/>
        <a:lstStyle/>
        <a:p>
          <a:endParaRPr lang="en-US" sz="1800"/>
        </a:p>
      </dgm:t>
    </dgm:pt>
    <dgm:pt modelId="{CCB5E9C6-FD0D-404C-B9F3-D5BD6D59EB45}">
      <dgm:prSet phldrT="[Text]" custT="1"/>
      <dgm:spPr/>
      <dgm:t>
        <a:bodyPr/>
        <a:lstStyle/>
        <a:p>
          <a:r>
            <a:rPr lang="en-US" sz="1800" dirty="0"/>
            <a:t>if</a:t>
          </a:r>
        </a:p>
      </dgm:t>
    </dgm:pt>
    <dgm:pt modelId="{F7AA8CD6-7D8A-48F8-97F9-1FCC2A1C5F99}" type="parTrans" cxnId="{F8F25B8F-5D34-4758-8A00-8BA202D981BD}">
      <dgm:prSet/>
      <dgm:spPr/>
      <dgm:t>
        <a:bodyPr/>
        <a:lstStyle/>
        <a:p>
          <a:endParaRPr lang="en-US" sz="1800"/>
        </a:p>
      </dgm:t>
    </dgm:pt>
    <dgm:pt modelId="{6681E646-4023-41E6-B3B6-327DAE2209C1}" type="sibTrans" cxnId="{F8F25B8F-5D34-4758-8A00-8BA202D981BD}">
      <dgm:prSet/>
      <dgm:spPr/>
      <dgm:t>
        <a:bodyPr/>
        <a:lstStyle/>
        <a:p>
          <a:endParaRPr lang="en-US" sz="1800"/>
        </a:p>
      </dgm:t>
    </dgm:pt>
    <dgm:pt modelId="{9631E408-B46D-4708-A7E6-481B7A40C914}">
      <dgm:prSet phldrT="[Text]" custT="1"/>
      <dgm:spPr/>
      <dgm:t>
        <a:bodyPr/>
        <a:lstStyle/>
        <a:p>
          <a:r>
            <a:rPr lang="en-US" sz="1800" dirty="0"/>
            <a:t>if-else statement</a:t>
          </a:r>
        </a:p>
      </dgm:t>
    </dgm:pt>
    <dgm:pt modelId="{16EC6FBB-2ADC-4593-959D-6D6CAA8BEFE2}" type="parTrans" cxnId="{9D77BBDC-53DB-4DBE-8A35-6C8F906573FA}">
      <dgm:prSet/>
      <dgm:spPr/>
      <dgm:t>
        <a:bodyPr/>
        <a:lstStyle/>
        <a:p>
          <a:endParaRPr lang="en-US" sz="1800"/>
        </a:p>
      </dgm:t>
    </dgm:pt>
    <dgm:pt modelId="{0684CA04-A8AF-46AF-8372-B558FDAF0B99}" type="sibTrans" cxnId="{9D77BBDC-53DB-4DBE-8A35-6C8F906573FA}">
      <dgm:prSet/>
      <dgm:spPr/>
      <dgm:t>
        <a:bodyPr/>
        <a:lstStyle/>
        <a:p>
          <a:endParaRPr lang="en-US" sz="1800"/>
        </a:p>
      </dgm:t>
    </dgm:pt>
    <dgm:pt modelId="{B087A191-04AE-4E7F-9916-8E2687E0D1E1}">
      <dgm:prSet phldrT="[Text]" custT="1"/>
      <dgm:spPr/>
      <dgm:t>
        <a:bodyPr/>
        <a:lstStyle/>
        <a:p>
          <a:r>
            <a:rPr lang="en-US" sz="1800" dirty="0"/>
            <a:t>Loop</a:t>
          </a:r>
        </a:p>
      </dgm:t>
    </dgm:pt>
    <dgm:pt modelId="{818F0881-0C70-439C-A347-96C7504A4B38}" type="parTrans" cxnId="{E9674D55-C1CA-4B35-804E-184D286A71B6}">
      <dgm:prSet/>
      <dgm:spPr/>
      <dgm:t>
        <a:bodyPr/>
        <a:lstStyle/>
        <a:p>
          <a:endParaRPr lang="en-US" sz="1800"/>
        </a:p>
      </dgm:t>
    </dgm:pt>
    <dgm:pt modelId="{5F999C5C-23ED-4072-BE53-F7D4EB606F1D}" type="sibTrans" cxnId="{E9674D55-C1CA-4B35-804E-184D286A71B6}">
      <dgm:prSet/>
      <dgm:spPr/>
      <dgm:t>
        <a:bodyPr/>
        <a:lstStyle/>
        <a:p>
          <a:endParaRPr lang="en-US" sz="1800"/>
        </a:p>
      </dgm:t>
    </dgm:pt>
    <dgm:pt modelId="{427FEB36-19A6-4D92-9C68-36A1CA409E71}">
      <dgm:prSet phldrT="[Text]" custT="1"/>
      <dgm:spPr/>
      <dgm:t>
        <a:bodyPr/>
        <a:lstStyle/>
        <a:p>
          <a:r>
            <a:rPr lang="en-US" sz="1800" dirty="0"/>
            <a:t>for</a:t>
          </a:r>
        </a:p>
      </dgm:t>
    </dgm:pt>
    <dgm:pt modelId="{33FD9011-A26D-41E4-86EE-367FBEAA89F1}" type="parTrans" cxnId="{5D457A5E-8172-466E-9872-94C3E3393F76}">
      <dgm:prSet/>
      <dgm:spPr/>
      <dgm:t>
        <a:bodyPr/>
        <a:lstStyle/>
        <a:p>
          <a:endParaRPr lang="en-US" sz="1800"/>
        </a:p>
      </dgm:t>
    </dgm:pt>
    <dgm:pt modelId="{18198B2B-3D6F-4186-90E9-221A6F0CDB4A}" type="sibTrans" cxnId="{5D457A5E-8172-466E-9872-94C3E3393F76}">
      <dgm:prSet/>
      <dgm:spPr/>
      <dgm:t>
        <a:bodyPr/>
        <a:lstStyle/>
        <a:p>
          <a:endParaRPr lang="en-US" sz="1800"/>
        </a:p>
      </dgm:t>
    </dgm:pt>
    <dgm:pt modelId="{72B21C34-BAFA-4182-ABAA-B6C4351DA28A}">
      <dgm:prSet phldrT="[Text]" custT="1"/>
      <dgm:spPr/>
      <dgm:t>
        <a:bodyPr/>
        <a:lstStyle/>
        <a:p>
          <a:r>
            <a:rPr lang="en-US" sz="1800" dirty="0"/>
            <a:t>Jump Statements</a:t>
          </a:r>
        </a:p>
      </dgm:t>
    </dgm:pt>
    <dgm:pt modelId="{7F01853B-1108-44DB-84B4-A7EA2FA65028}" type="parTrans" cxnId="{9DF2E207-C6A0-47B9-A448-14016370A78A}">
      <dgm:prSet/>
      <dgm:spPr/>
      <dgm:t>
        <a:bodyPr/>
        <a:lstStyle/>
        <a:p>
          <a:endParaRPr lang="en-US" sz="1800"/>
        </a:p>
      </dgm:t>
    </dgm:pt>
    <dgm:pt modelId="{F5810E19-9D26-4F23-97EA-842900244C8E}" type="sibTrans" cxnId="{9DF2E207-C6A0-47B9-A448-14016370A78A}">
      <dgm:prSet/>
      <dgm:spPr/>
      <dgm:t>
        <a:bodyPr/>
        <a:lstStyle/>
        <a:p>
          <a:endParaRPr lang="en-US" sz="1800"/>
        </a:p>
      </dgm:t>
    </dgm:pt>
    <dgm:pt modelId="{13E20BDA-FFE9-4533-AF6F-4A9A8C490B31}">
      <dgm:prSet phldrT="[Text]" custT="1"/>
      <dgm:spPr/>
      <dgm:t>
        <a:bodyPr/>
        <a:lstStyle/>
        <a:p>
          <a:r>
            <a:rPr lang="en-US" sz="1800" dirty="0"/>
            <a:t>return</a:t>
          </a:r>
        </a:p>
      </dgm:t>
    </dgm:pt>
    <dgm:pt modelId="{E94829AB-8CAF-4FDE-97CB-0EDD51728369}" type="parTrans" cxnId="{59705717-D3B7-451A-9A00-A6A14034096E}">
      <dgm:prSet/>
      <dgm:spPr/>
      <dgm:t>
        <a:bodyPr/>
        <a:lstStyle/>
        <a:p>
          <a:endParaRPr lang="en-US" sz="1800"/>
        </a:p>
      </dgm:t>
    </dgm:pt>
    <dgm:pt modelId="{450D3501-CC45-4345-9CC3-ED49AF6C8A22}" type="sibTrans" cxnId="{59705717-D3B7-451A-9A00-A6A14034096E}">
      <dgm:prSet/>
      <dgm:spPr/>
      <dgm:t>
        <a:bodyPr/>
        <a:lstStyle/>
        <a:p>
          <a:endParaRPr lang="en-US" sz="1800"/>
        </a:p>
      </dgm:t>
    </dgm:pt>
    <dgm:pt modelId="{1CE78203-178F-448E-BEF4-84A52323D549}">
      <dgm:prSet phldrT="[Text]" custT="1"/>
      <dgm:spPr/>
      <dgm:t>
        <a:bodyPr/>
        <a:lstStyle/>
        <a:p>
          <a:r>
            <a:rPr lang="en-US" sz="1800" dirty="0"/>
            <a:t>continue</a:t>
          </a:r>
        </a:p>
      </dgm:t>
    </dgm:pt>
    <dgm:pt modelId="{B047E9D2-7CF0-4B2A-AA36-007871B9C459}" type="parTrans" cxnId="{A728E8C5-1BFB-45D3-8A2C-0EA6E1C4D7B0}">
      <dgm:prSet/>
      <dgm:spPr/>
      <dgm:t>
        <a:bodyPr/>
        <a:lstStyle/>
        <a:p>
          <a:endParaRPr lang="en-US" sz="1800"/>
        </a:p>
      </dgm:t>
    </dgm:pt>
    <dgm:pt modelId="{4204D72E-8DDB-4B57-8A2C-C7C0AF3DA35F}" type="sibTrans" cxnId="{A728E8C5-1BFB-45D3-8A2C-0EA6E1C4D7B0}">
      <dgm:prSet/>
      <dgm:spPr/>
      <dgm:t>
        <a:bodyPr/>
        <a:lstStyle/>
        <a:p>
          <a:endParaRPr lang="en-US" sz="1800"/>
        </a:p>
      </dgm:t>
    </dgm:pt>
    <dgm:pt modelId="{03439AEB-A286-4BA2-A339-8BA443484F5D}">
      <dgm:prSet phldrT="[Text]" custT="1"/>
      <dgm:spPr/>
      <dgm:t>
        <a:bodyPr/>
        <a:lstStyle/>
        <a:p>
          <a:r>
            <a:rPr lang="en-US" sz="1800" dirty="0"/>
            <a:t>break</a:t>
          </a:r>
        </a:p>
      </dgm:t>
    </dgm:pt>
    <dgm:pt modelId="{67E88AF5-8573-47D7-9C66-0C9B9E8CAFB9}" type="parTrans" cxnId="{7B278032-A4FB-4D8F-AC0F-CECDF374BF63}">
      <dgm:prSet/>
      <dgm:spPr/>
      <dgm:t>
        <a:bodyPr/>
        <a:lstStyle/>
        <a:p>
          <a:endParaRPr lang="en-US" sz="1800"/>
        </a:p>
      </dgm:t>
    </dgm:pt>
    <dgm:pt modelId="{9EBA40B7-908B-4EB2-BC90-AF57F0257A3E}" type="sibTrans" cxnId="{7B278032-A4FB-4D8F-AC0F-CECDF374BF63}">
      <dgm:prSet/>
      <dgm:spPr/>
      <dgm:t>
        <a:bodyPr/>
        <a:lstStyle/>
        <a:p>
          <a:endParaRPr lang="en-US" sz="1800"/>
        </a:p>
      </dgm:t>
    </dgm:pt>
    <dgm:pt modelId="{9B00CE52-774C-458A-B4A3-2A030132F21D}">
      <dgm:prSet phldrT="[Text]" custT="1"/>
      <dgm:spPr/>
      <dgm:t>
        <a:bodyPr/>
        <a:lstStyle/>
        <a:p>
          <a:r>
            <a:rPr lang="en-US" sz="1800" dirty="0" err="1"/>
            <a:t>goto</a:t>
          </a:r>
          <a:r>
            <a:rPr lang="en-US" sz="1800" dirty="0"/>
            <a:t> and labels</a:t>
          </a:r>
        </a:p>
      </dgm:t>
    </dgm:pt>
    <dgm:pt modelId="{4BC3160C-EBD1-4F1C-BB25-965FC1096D19}" type="parTrans" cxnId="{97B093EF-62DF-4565-B81A-75D41F95A2F5}">
      <dgm:prSet/>
      <dgm:spPr/>
      <dgm:t>
        <a:bodyPr/>
        <a:lstStyle/>
        <a:p>
          <a:endParaRPr lang="en-US" sz="1800"/>
        </a:p>
      </dgm:t>
    </dgm:pt>
    <dgm:pt modelId="{C68C8D26-5853-41AD-95F6-54A880999782}" type="sibTrans" cxnId="{97B093EF-62DF-4565-B81A-75D41F95A2F5}">
      <dgm:prSet/>
      <dgm:spPr/>
      <dgm:t>
        <a:bodyPr/>
        <a:lstStyle/>
        <a:p>
          <a:endParaRPr lang="en-US" sz="1800"/>
        </a:p>
      </dgm:t>
    </dgm:pt>
    <dgm:pt modelId="{085D0EE9-E7DE-4FBC-BF90-1DE22B088356}">
      <dgm:prSet phldrT="[Text]" custT="1"/>
      <dgm:spPr/>
      <dgm:t>
        <a:bodyPr/>
        <a:lstStyle/>
        <a:p>
          <a:r>
            <a:rPr lang="en-US" sz="1800" dirty="0"/>
            <a:t>while</a:t>
          </a:r>
        </a:p>
      </dgm:t>
    </dgm:pt>
    <dgm:pt modelId="{D8F472CC-0AFE-47A9-B9E7-D1B3A9705427}" type="parTrans" cxnId="{ED7F44E2-73E3-4E29-933C-3A2CFBC9EE06}">
      <dgm:prSet/>
      <dgm:spPr/>
      <dgm:t>
        <a:bodyPr/>
        <a:lstStyle/>
        <a:p>
          <a:endParaRPr lang="en-US" sz="1800"/>
        </a:p>
      </dgm:t>
    </dgm:pt>
    <dgm:pt modelId="{72032F33-998C-4947-9843-3A8C39FE8ECC}" type="sibTrans" cxnId="{ED7F44E2-73E3-4E29-933C-3A2CFBC9EE06}">
      <dgm:prSet/>
      <dgm:spPr/>
      <dgm:t>
        <a:bodyPr/>
        <a:lstStyle/>
        <a:p>
          <a:endParaRPr lang="en-US" sz="1800"/>
        </a:p>
      </dgm:t>
    </dgm:pt>
    <dgm:pt modelId="{9A29E3E1-12BE-4C91-BDF4-04122E506BA4}">
      <dgm:prSet phldrT="[Text]" custT="1"/>
      <dgm:spPr/>
      <dgm:t>
        <a:bodyPr/>
        <a:lstStyle/>
        <a:p>
          <a:r>
            <a:rPr lang="en-US" sz="1800" dirty="0"/>
            <a:t>If-elseif statement</a:t>
          </a:r>
        </a:p>
      </dgm:t>
    </dgm:pt>
    <dgm:pt modelId="{ECA4FCAA-4647-4F8D-89E7-B4D5D03781F3}" type="parTrans" cxnId="{ABA8F86B-F2C9-48B2-9D17-6500127B40D7}">
      <dgm:prSet/>
      <dgm:spPr/>
      <dgm:t>
        <a:bodyPr/>
        <a:lstStyle/>
        <a:p>
          <a:endParaRPr lang="en-US" sz="1800"/>
        </a:p>
      </dgm:t>
    </dgm:pt>
    <dgm:pt modelId="{0020DDB2-874C-42C9-9C3E-9EE07007B354}" type="sibTrans" cxnId="{ABA8F86B-F2C9-48B2-9D17-6500127B40D7}">
      <dgm:prSet/>
      <dgm:spPr/>
      <dgm:t>
        <a:bodyPr/>
        <a:lstStyle/>
        <a:p>
          <a:endParaRPr lang="en-US" sz="1800"/>
        </a:p>
      </dgm:t>
    </dgm:pt>
    <dgm:pt modelId="{A7BE7723-A80F-43A4-91F4-EC47C32DD328}">
      <dgm:prSet phldrT="[Text]" custT="1"/>
      <dgm:spPr/>
      <dgm:t>
        <a:bodyPr/>
        <a:lstStyle/>
        <a:p>
          <a:r>
            <a:rPr lang="en-US" sz="1800" dirty="0"/>
            <a:t>switch-case</a:t>
          </a:r>
        </a:p>
      </dgm:t>
    </dgm:pt>
    <dgm:pt modelId="{CBFD715E-1B98-4AB8-BBC9-CB14081985DB}" type="parTrans" cxnId="{B17D68A8-2562-4356-B5DE-93B0995253D0}">
      <dgm:prSet/>
      <dgm:spPr/>
      <dgm:t>
        <a:bodyPr/>
        <a:lstStyle/>
        <a:p>
          <a:endParaRPr lang="en-US"/>
        </a:p>
      </dgm:t>
    </dgm:pt>
    <dgm:pt modelId="{06AC97B7-C417-4EF5-9976-2B8D2D236F51}" type="sibTrans" cxnId="{B17D68A8-2562-4356-B5DE-93B0995253D0}">
      <dgm:prSet/>
      <dgm:spPr/>
      <dgm:t>
        <a:bodyPr/>
        <a:lstStyle/>
        <a:p>
          <a:endParaRPr lang="en-US"/>
        </a:p>
      </dgm:t>
    </dgm:pt>
    <dgm:pt modelId="{6DFBC9A1-BD20-4161-87C8-235E6029E1E6}">
      <dgm:prSet phldrT="[Text]" custT="1"/>
      <dgm:spPr/>
      <dgm:t>
        <a:bodyPr/>
        <a:lstStyle/>
        <a:p>
          <a:r>
            <a:rPr lang="en-US" sz="1800" dirty="0"/>
            <a:t>do-while</a:t>
          </a:r>
        </a:p>
      </dgm:t>
    </dgm:pt>
    <dgm:pt modelId="{8BDB54FB-955F-4B07-8BB3-082B057B6778}" type="parTrans" cxnId="{7237D730-3260-4F47-AD82-2E1B9E13460E}">
      <dgm:prSet/>
      <dgm:spPr/>
      <dgm:t>
        <a:bodyPr/>
        <a:lstStyle/>
        <a:p>
          <a:endParaRPr lang="en-US"/>
        </a:p>
      </dgm:t>
    </dgm:pt>
    <dgm:pt modelId="{26864B65-87CF-4AC1-971A-86055312EAF0}" type="sibTrans" cxnId="{7237D730-3260-4F47-AD82-2E1B9E13460E}">
      <dgm:prSet/>
      <dgm:spPr/>
      <dgm:t>
        <a:bodyPr/>
        <a:lstStyle/>
        <a:p>
          <a:endParaRPr lang="en-US"/>
        </a:p>
      </dgm:t>
    </dgm:pt>
    <dgm:pt modelId="{90C49695-0A3A-4CE1-A86B-20103ED0DFF7}" type="pres">
      <dgm:prSet presAssocID="{EC6CCC57-2E56-4703-B108-60C47F94D053}" presName="hierChild1" presStyleCnt="0">
        <dgm:presLayoutVars>
          <dgm:orgChart val="1"/>
          <dgm:chPref val="1"/>
          <dgm:dir/>
          <dgm:animOne val="branch"/>
          <dgm:animLvl val="lvl"/>
          <dgm:resizeHandles/>
        </dgm:presLayoutVars>
      </dgm:prSet>
      <dgm:spPr/>
    </dgm:pt>
    <dgm:pt modelId="{99E5AEFA-0DFA-4DB0-B1C2-A720FCB42817}" type="pres">
      <dgm:prSet presAssocID="{3989037C-5075-4BDA-8FAA-D3D7589A749A}" presName="hierRoot1" presStyleCnt="0">
        <dgm:presLayoutVars>
          <dgm:hierBranch val="init"/>
        </dgm:presLayoutVars>
      </dgm:prSet>
      <dgm:spPr/>
    </dgm:pt>
    <dgm:pt modelId="{74527332-6A14-4BA6-B1BB-1669A12F8DF2}" type="pres">
      <dgm:prSet presAssocID="{3989037C-5075-4BDA-8FAA-D3D7589A749A}" presName="rootComposite1" presStyleCnt="0"/>
      <dgm:spPr/>
    </dgm:pt>
    <dgm:pt modelId="{09A8001B-F43D-4563-B003-14872AE8F39A}" type="pres">
      <dgm:prSet presAssocID="{3989037C-5075-4BDA-8FAA-D3D7589A749A}" presName="rootText1" presStyleLbl="node0" presStyleIdx="0" presStyleCnt="1">
        <dgm:presLayoutVars>
          <dgm:chPref val="3"/>
        </dgm:presLayoutVars>
      </dgm:prSet>
      <dgm:spPr/>
    </dgm:pt>
    <dgm:pt modelId="{6486FCF8-8162-4E9A-8FFA-16D5760F2CBE}" type="pres">
      <dgm:prSet presAssocID="{3989037C-5075-4BDA-8FAA-D3D7589A749A}" presName="rootConnector1" presStyleLbl="node1" presStyleIdx="0" presStyleCnt="0"/>
      <dgm:spPr/>
    </dgm:pt>
    <dgm:pt modelId="{B87155A3-B052-4D1C-8BF8-27A3C6EC1528}" type="pres">
      <dgm:prSet presAssocID="{3989037C-5075-4BDA-8FAA-D3D7589A749A}" presName="hierChild2" presStyleCnt="0"/>
      <dgm:spPr/>
    </dgm:pt>
    <dgm:pt modelId="{0F254740-8DD6-42BA-945B-E4353047405D}" type="pres">
      <dgm:prSet presAssocID="{8C84B5C9-89D4-4E5A-AF79-643FD3B87885}" presName="Name64" presStyleLbl="parChTrans1D2" presStyleIdx="0" presStyleCnt="3"/>
      <dgm:spPr/>
    </dgm:pt>
    <dgm:pt modelId="{6BC4546D-F71A-455A-BAE7-4CE133756F6A}" type="pres">
      <dgm:prSet presAssocID="{30FBD94D-2BCC-45B1-9EA0-F83A91F5AE25}" presName="hierRoot2" presStyleCnt="0">
        <dgm:presLayoutVars>
          <dgm:hierBranch val="init"/>
        </dgm:presLayoutVars>
      </dgm:prSet>
      <dgm:spPr/>
    </dgm:pt>
    <dgm:pt modelId="{32977021-D385-42C1-A331-6FFB63305766}" type="pres">
      <dgm:prSet presAssocID="{30FBD94D-2BCC-45B1-9EA0-F83A91F5AE25}" presName="rootComposite" presStyleCnt="0"/>
      <dgm:spPr/>
    </dgm:pt>
    <dgm:pt modelId="{75C97FFF-E7DD-41C2-870C-0D6CF5939C0E}" type="pres">
      <dgm:prSet presAssocID="{30FBD94D-2BCC-45B1-9EA0-F83A91F5AE25}" presName="rootText" presStyleLbl="node2" presStyleIdx="0" presStyleCnt="3" custScaleY="171446">
        <dgm:presLayoutVars>
          <dgm:chPref val="3"/>
        </dgm:presLayoutVars>
      </dgm:prSet>
      <dgm:spPr/>
    </dgm:pt>
    <dgm:pt modelId="{7E3FDB19-3C3D-4009-813E-CACDFA12F074}" type="pres">
      <dgm:prSet presAssocID="{30FBD94D-2BCC-45B1-9EA0-F83A91F5AE25}" presName="rootConnector" presStyleLbl="node2" presStyleIdx="0" presStyleCnt="3"/>
      <dgm:spPr/>
    </dgm:pt>
    <dgm:pt modelId="{CEA1F3C2-FFCC-443B-A0C6-1D6C8FDF09CE}" type="pres">
      <dgm:prSet presAssocID="{30FBD94D-2BCC-45B1-9EA0-F83A91F5AE25}" presName="hierChild4" presStyleCnt="0"/>
      <dgm:spPr/>
    </dgm:pt>
    <dgm:pt modelId="{AD9C9DBC-218A-49C5-A64B-D881C8417537}" type="pres">
      <dgm:prSet presAssocID="{F7AA8CD6-7D8A-48F8-97F9-1FCC2A1C5F99}" presName="Name64" presStyleLbl="parChTrans1D3" presStyleIdx="0" presStyleCnt="11"/>
      <dgm:spPr/>
    </dgm:pt>
    <dgm:pt modelId="{E6857081-C857-4718-82A0-2AA34F68AA8B}" type="pres">
      <dgm:prSet presAssocID="{CCB5E9C6-FD0D-404C-B9F3-D5BD6D59EB45}" presName="hierRoot2" presStyleCnt="0">
        <dgm:presLayoutVars>
          <dgm:hierBranch val="init"/>
        </dgm:presLayoutVars>
      </dgm:prSet>
      <dgm:spPr/>
    </dgm:pt>
    <dgm:pt modelId="{864E4888-483D-42C6-9E92-F9649A71EDDF}" type="pres">
      <dgm:prSet presAssocID="{CCB5E9C6-FD0D-404C-B9F3-D5BD6D59EB45}" presName="rootComposite" presStyleCnt="0"/>
      <dgm:spPr/>
    </dgm:pt>
    <dgm:pt modelId="{ED96B992-864B-4566-987A-9F6D516410D9}" type="pres">
      <dgm:prSet presAssocID="{CCB5E9C6-FD0D-404C-B9F3-D5BD6D59EB45}" presName="rootText" presStyleLbl="node3" presStyleIdx="0" presStyleCnt="11">
        <dgm:presLayoutVars>
          <dgm:chPref val="3"/>
        </dgm:presLayoutVars>
      </dgm:prSet>
      <dgm:spPr/>
    </dgm:pt>
    <dgm:pt modelId="{80F45935-18A9-4C56-A1F9-40A8396E6060}" type="pres">
      <dgm:prSet presAssocID="{CCB5E9C6-FD0D-404C-B9F3-D5BD6D59EB45}" presName="rootConnector" presStyleLbl="node3" presStyleIdx="0" presStyleCnt="11"/>
      <dgm:spPr/>
    </dgm:pt>
    <dgm:pt modelId="{AA226FAE-745E-4D08-A8F2-A50F1EA20067}" type="pres">
      <dgm:prSet presAssocID="{CCB5E9C6-FD0D-404C-B9F3-D5BD6D59EB45}" presName="hierChild4" presStyleCnt="0"/>
      <dgm:spPr/>
    </dgm:pt>
    <dgm:pt modelId="{DA67742F-CC88-4F63-9828-16C94E8528B1}" type="pres">
      <dgm:prSet presAssocID="{CCB5E9C6-FD0D-404C-B9F3-D5BD6D59EB45}" presName="hierChild5" presStyleCnt="0"/>
      <dgm:spPr/>
    </dgm:pt>
    <dgm:pt modelId="{A1ADD99D-DA72-479A-B968-9C5E353B8D0E}" type="pres">
      <dgm:prSet presAssocID="{16EC6FBB-2ADC-4593-959D-6D6CAA8BEFE2}" presName="Name64" presStyleLbl="parChTrans1D3" presStyleIdx="1" presStyleCnt="11"/>
      <dgm:spPr/>
    </dgm:pt>
    <dgm:pt modelId="{35FB504E-A114-4F8D-9F1E-62B22EB4EF96}" type="pres">
      <dgm:prSet presAssocID="{9631E408-B46D-4708-A7E6-481B7A40C914}" presName="hierRoot2" presStyleCnt="0">
        <dgm:presLayoutVars>
          <dgm:hierBranch val="init"/>
        </dgm:presLayoutVars>
      </dgm:prSet>
      <dgm:spPr/>
    </dgm:pt>
    <dgm:pt modelId="{070368F4-A32A-47ED-9967-4FCBBC8561F0}" type="pres">
      <dgm:prSet presAssocID="{9631E408-B46D-4708-A7E6-481B7A40C914}" presName="rootComposite" presStyleCnt="0"/>
      <dgm:spPr/>
    </dgm:pt>
    <dgm:pt modelId="{CD97DDB6-7EBD-4909-AF35-EE2993B32917}" type="pres">
      <dgm:prSet presAssocID="{9631E408-B46D-4708-A7E6-481B7A40C914}" presName="rootText" presStyleLbl="node3" presStyleIdx="1" presStyleCnt="11">
        <dgm:presLayoutVars>
          <dgm:chPref val="3"/>
        </dgm:presLayoutVars>
      </dgm:prSet>
      <dgm:spPr/>
    </dgm:pt>
    <dgm:pt modelId="{C454D13E-09DA-4C36-8EBC-C84FB8C9F21F}" type="pres">
      <dgm:prSet presAssocID="{9631E408-B46D-4708-A7E6-481B7A40C914}" presName="rootConnector" presStyleLbl="node3" presStyleIdx="1" presStyleCnt="11"/>
      <dgm:spPr/>
    </dgm:pt>
    <dgm:pt modelId="{DBBF3EAA-F731-4BC8-B669-A55890CA9DD3}" type="pres">
      <dgm:prSet presAssocID="{9631E408-B46D-4708-A7E6-481B7A40C914}" presName="hierChild4" presStyleCnt="0"/>
      <dgm:spPr/>
    </dgm:pt>
    <dgm:pt modelId="{3E03F219-60F8-46D2-A831-CFD7A58558D3}" type="pres">
      <dgm:prSet presAssocID="{9631E408-B46D-4708-A7E6-481B7A40C914}" presName="hierChild5" presStyleCnt="0"/>
      <dgm:spPr/>
    </dgm:pt>
    <dgm:pt modelId="{D6866A1C-557D-4AD7-82E2-6AE553F5DFFA}" type="pres">
      <dgm:prSet presAssocID="{ECA4FCAA-4647-4F8D-89E7-B4D5D03781F3}" presName="Name64" presStyleLbl="parChTrans1D3" presStyleIdx="2" presStyleCnt="11"/>
      <dgm:spPr/>
    </dgm:pt>
    <dgm:pt modelId="{6464F6A3-62E5-4D4B-8827-5362260EECEA}" type="pres">
      <dgm:prSet presAssocID="{9A29E3E1-12BE-4C91-BDF4-04122E506BA4}" presName="hierRoot2" presStyleCnt="0">
        <dgm:presLayoutVars>
          <dgm:hierBranch val="init"/>
        </dgm:presLayoutVars>
      </dgm:prSet>
      <dgm:spPr/>
    </dgm:pt>
    <dgm:pt modelId="{73F1619A-FE51-43F6-A9F4-F4BDDB4C210E}" type="pres">
      <dgm:prSet presAssocID="{9A29E3E1-12BE-4C91-BDF4-04122E506BA4}" presName="rootComposite" presStyleCnt="0"/>
      <dgm:spPr/>
    </dgm:pt>
    <dgm:pt modelId="{61A4EAAE-6A25-4B28-98A9-F7C9258A8DBD}" type="pres">
      <dgm:prSet presAssocID="{9A29E3E1-12BE-4C91-BDF4-04122E506BA4}" presName="rootText" presStyleLbl="node3" presStyleIdx="2" presStyleCnt="11">
        <dgm:presLayoutVars>
          <dgm:chPref val="3"/>
        </dgm:presLayoutVars>
      </dgm:prSet>
      <dgm:spPr/>
    </dgm:pt>
    <dgm:pt modelId="{67447705-5528-4764-BE19-969761A838D9}" type="pres">
      <dgm:prSet presAssocID="{9A29E3E1-12BE-4C91-BDF4-04122E506BA4}" presName="rootConnector" presStyleLbl="node3" presStyleIdx="2" presStyleCnt="11"/>
      <dgm:spPr/>
    </dgm:pt>
    <dgm:pt modelId="{2F77737E-E08F-46C5-8457-70AFBABE88A6}" type="pres">
      <dgm:prSet presAssocID="{9A29E3E1-12BE-4C91-BDF4-04122E506BA4}" presName="hierChild4" presStyleCnt="0"/>
      <dgm:spPr/>
    </dgm:pt>
    <dgm:pt modelId="{3C49E38E-3BAA-4C2F-A885-11B6DF896535}" type="pres">
      <dgm:prSet presAssocID="{9A29E3E1-12BE-4C91-BDF4-04122E506BA4}" presName="hierChild5" presStyleCnt="0"/>
      <dgm:spPr/>
    </dgm:pt>
    <dgm:pt modelId="{180002EE-A4E5-4735-B799-E5CA4A190503}" type="pres">
      <dgm:prSet presAssocID="{CBFD715E-1B98-4AB8-BBC9-CB14081985DB}" presName="Name64" presStyleLbl="parChTrans1D3" presStyleIdx="3" presStyleCnt="11"/>
      <dgm:spPr/>
    </dgm:pt>
    <dgm:pt modelId="{FD2303F2-CD36-4A73-8AE0-46BD86C9C9D7}" type="pres">
      <dgm:prSet presAssocID="{A7BE7723-A80F-43A4-91F4-EC47C32DD328}" presName="hierRoot2" presStyleCnt="0">
        <dgm:presLayoutVars>
          <dgm:hierBranch val="init"/>
        </dgm:presLayoutVars>
      </dgm:prSet>
      <dgm:spPr/>
    </dgm:pt>
    <dgm:pt modelId="{56B5C191-CB2E-4921-8BCD-870B0DB99DE3}" type="pres">
      <dgm:prSet presAssocID="{A7BE7723-A80F-43A4-91F4-EC47C32DD328}" presName="rootComposite" presStyleCnt="0"/>
      <dgm:spPr/>
    </dgm:pt>
    <dgm:pt modelId="{375EFA57-3DEE-46B8-9D9E-E8F75C6AF2DE}" type="pres">
      <dgm:prSet presAssocID="{A7BE7723-A80F-43A4-91F4-EC47C32DD328}" presName="rootText" presStyleLbl="node3" presStyleIdx="3" presStyleCnt="11">
        <dgm:presLayoutVars>
          <dgm:chPref val="3"/>
        </dgm:presLayoutVars>
      </dgm:prSet>
      <dgm:spPr/>
    </dgm:pt>
    <dgm:pt modelId="{F8F8E6E3-76D1-4BA9-AF33-E10B4B413B16}" type="pres">
      <dgm:prSet presAssocID="{A7BE7723-A80F-43A4-91F4-EC47C32DD328}" presName="rootConnector" presStyleLbl="node3" presStyleIdx="3" presStyleCnt="11"/>
      <dgm:spPr/>
    </dgm:pt>
    <dgm:pt modelId="{95A078F0-A394-4DB2-A775-091CF0019F5B}" type="pres">
      <dgm:prSet presAssocID="{A7BE7723-A80F-43A4-91F4-EC47C32DD328}" presName="hierChild4" presStyleCnt="0"/>
      <dgm:spPr/>
    </dgm:pt>
    <dgm:pt modelId="{05C93D85-8917-4214-BBFD-8505FFC2FB7E}" type="pres">
      <dgm:prSet presAssocID="{A7BE7723-A80F-43A4-91F4-EC47C32DD328}" presName="hierChild5" presStyleCnt="0"/>
      <dgm:spPr/>
    </dgm:pt>
    <dgm:pt modelId="{E9319C08-E1D6-4BE6-9E02-16BB135A8A35}" type="pres">
      <dgm:prSet presAssocID="{30FBD94D-2BCC-45B1-9EA0-F83A91F5AE25}" presName="hierChild5" presStyleCnt="0"/>
      <dgm:spPr/>
    </dgm:pt>
    <dgm:pt modelId="{B6B8F7CE-AD18-46E3-B690-97032DC747F6}" type="pres">
      <dgm:prSet presAssocID="{818F0881-0C70-439C-A347-96C7504A4B38}" presName="Name64" presStyleLbl="parChTrans1D2" presStyleIdx="1" presStyleCnt="3"/>
      <dgm:spPr/>
    </dgm:pt>
    <dgm:pt modelId="{450FF8AC-199E-4BA1-8B49-936ED311EAA6}" type="pres">
      <dgm:prSet presAssocID="{B087A191-04AE-4E7F-9916-8E2687E0D1E1}" presName="hierRoot2" presStyleCnt="0">
        <dgm:presLayoutVars>
          <dgm:hierBranch val="init"/>
        </dgm:presLayoutVars>
      </dgm:prSet>
      <dgm:spPr/>
    </dgm:pt>
    <dgm:pt modelId="{8E6F9571-8C4E-464A-8743-58F91B4F747D}" type="pres">
      <dgm:prSet presAssocID="{B087A191-04AE-4E7F-9916-8E2687E0D1E1}" presName="rootComposite" presStyleCnt="0"/>
      <dgm:spPr/>
    </dgm:pt>
    <dgm:pt modelId="{F6ABC8B3-CCCE-4406-A3C5-C47977C118B0}" type="pres">
      <dgm:prSet presAssocID="{B087A191-04AE-4E7F-9916-8E2687E0D1E1}" presName="rootText" presStyleLbl="node2" presStyleIdx="1" presStyleCnt="3">
        <dgm:presLayoutVars>
          <dgm:chPref val="3"/>
        </dgm:presLayoutVars>
      </dgm:prSet>
      <dgm:spPr/>
    </dgm:pt>
    <dgm:pt modelId="{0037C404-F173-4017-AE65-F6416061AB92}" type="pres">
      <dgm:prSet presAssocID="{B087A191-04AE-4E7F-9916-8E2687E0D1E1}" presName="rootConnector" presStyleLbl="node2" presStyleIdx="1" presStyleCnt="3"/>
      <dgm:spPr/>
    </dgm:pt>
    <dgm:pt modelId="{B0A8146A-7734-4194-A802-6AB902B856D2}" type="pres">
      <dgm:prSet presAssocID="{B087A191-04AE-4E7F-9916-8E2687E0D1E1}" presName="hierChild4" presStyleCnt="0"/>
      <dgm:spPr/>
    </dgm:pt>
    <dgm:pt modelId="{9C3D81C0-8462-4C64-B4A2-2EAC819068FD}" type="pres">
      <dgm:prSet presAssocID="{33FD9011-A26D-41E4-86EE-367FBEAA89F1}" presName="Name64" presStyleLbl="parChTrans1D3" presStyleIdx="4" presStyleCnt="11"/>
      <dgm:spPr/>
    </dgm:pt>
    <dgm:pt modelId="{FBF9A22E-3C74-4D61-B855-055F579D03F9}" type="pres">
      <dgm:prSet presAssocID="{427FEB36-19A6-4D92-9C68-36A1CA409E71}" presName="hierRoot2" presStyleCnt="0">
        <dgm:presLayoutVars>
          <dgm:hierBranch val="init"/>
        </dgm:presLayoutVars>
      </dgm:prSet>
      <dgm:spPr/>
    </dgm:pt>
    <dgm:pt modelId="{AE93CCC9-8A26-41A8-871A-4E117EA30C67}" type="pres">
      <dgm:prSet presAssocID="{427FEB36-19A6-4D92-9C68-36A1CA409E71}" presName="rootComposite" presStyleCnt="0"/>
      <dgm:spPr/>
    </dgm:pt>
    <dgm:pt modelId="{7EE99F5C-BCB4-4A3C-A80C-FCFEACDCE256}" type="pres">
      <dgm:prSet presAssocID="{427FEB36-19A6-4D92-9C68-36A1CA409E71}" presName="rootText" presStyleLbl="node3" presStyleIdx="4" presStyleCnt="11">
        <dgm:presLayoutVars>
          <dgm:chPref val="3"/>
        </dgm:presLayoutVars>
      </dgm:prSet>
      <dgm:spPr/>
    </dgm:pt>
    <dgm:pt modelId="{70C87EE6-65EB-490F-8FBA-DCD4316BD4B4}" type="pres">
      <dgm:prSet presAssocID="{427FEB36-19A6-4D92-9C68-36A1CA409E71}" presName="rootConnector" presStyleLbl="node3" presStyleIdx="4" presStyleCnt="11"/>
      <dgm:spPr/>
    </dgm:pt>
    <dgm:pt modelId="{6EAB4EDC-DDA1-4BE2-88DE-F5A308DB2F1B}" type="pres">
      <dgm:prSet presAssocID="{427FEB36-19A6-4D92-9C68-36A1CA409E71}" presName="hierChild4" presStyleCnt="0"/>
      <dgm:spPr/>
    </dgm:pt>
    <dgm:pt modelId="{B18B2944-3AF7-4A96-97F9-16EAA07ABA68}" type="pres">
      <dgm:prSet presAssocID="{427FEB36-19A6-4D92-9C68-36A1CA409E71}" presName="hierChild5" presStyleCnt="0"/>
      <dgm:spPr/>
    </dgm:pt>
    <dgm:pt modelId="{FE1DFF2F-55E2-45A1-B7BC-2D7373E97B75}" type="pres">
      <dgm:prSet presAssocID="{D8F472CC-0AFE-47A9-B9E7-D1B3A9705427}" presName="Name64" presStyleLbl="parChTrans1D3" presStyleIdx="5" presStyleCnt="11"/>
      <dgm:spPr/>
    </dgm:pt>
    <dgm:pt modelId="{23DB0144-D156-45EC-8531-B5CE2723A556}" type="pres">
      <dgm:prSet presAssocID="{085D0EE9-E7DE-4FBC-BF90-1DE22B088356}" presName="hierRoot2" presStyleCnt="0">
        <dgm:presLayoutVars>
          <dgm:hierBranch val="init"/>
        </dgm:presLayoutVars>
      </dgm:prSet>
      <dgm:spPr/>
    </dgm:pt>
    <dgm:pt modelId="{60BF780E-3E32-4137-8F4D-748C7DFE844C}" type="pres">
      <dgm:prSet presAssocID="{085D0EE9-E7DE-4FBC-BF90-1DE22B088356}" presName="rootComposite" presStyleCnt="0"/>
      <dgm:spPr/>
    </dgm:pt>
    <dgm:pt modelId="{9C1EC916-62EE-40D1-A6DE-04D5109E10FD}" type="pres">
      <dgm:prSet presAssocID="{085D0EE9-E7DE-4FBC-BF90-1DE22B088356}" presName="rootText" presStyleLbl="node3" presStyleIdx="5" presStyleCnt="11">
        <dgm:presLayoutVars>
          <dgm:chPref val="3"/>
        </dgm:presLayoutVars>
      </dgm:prSet>
      <dgm:spPr/>
    </dgm:pt>
    <dgm:pt modelId="{052924DC-6AF5-4DD6-BCE8-05B76C98031B}" type="pres">
      <dgm:prSet presAssocID="{085D0EE9-E7DE-4FBC-BF90-1DE22B088356}" presName="rootConnector" presStyleLbl="node3" presStyleIdx="5" presStyleCnt="11"/>
      <dgm:spPr/>
    </dgm:pt>
    <dgm:pt modelId="{F00BD8A4-6022-4B57-8C21-FD5EAB327007}" type="pres">
      <dgm:prSet presAssocID="{085D0EE9-E7DE-4FBC-BF90-1DE22B088356}" presName="hierChild4" presStyleCnt="0"/>
      <dgm:spPr/>
    </dgm:pt>
    <dgm:pt modelId="{6CA0D4EF-6A73-44BC-993B-2B8E29BC63AD}" type="pres">
      <dgm:prSet presAssocID="{085D0EE9-E7DE-4FBC-BF90-1DE22B088356}" presName="hierChild5" presStyleCnt="0"/>
      <dgm:spPr/>
    </dgm:pt>
    <dgm:pt modelId="{BAFB1C55-B4C7-450A-86B7-874DF90D875E}" type="pres">
      <dgm:prSet presAssocID="{8BDB54FB-955F-4B07-8BB3-082B057B6778}" presName="Name64" presStyleLbl="parChTrans1D3" presStyleIdx="6" presStyleCnt="11"/>
      <dgm:spPr/>
    </dgm:pt>
    <dgm:pt modelId="{BF37AE11-2CFE-4F8C-89E0-CF374E5D639D}" type="pres">
      <dgm:prSet presAssocID="{6DFBC9A1-BD20-4161-87C8-235E6029E1E6}" presName="hierRoot2" presStyleCnt="0">
        <dgm:presLayoutVars>
          <dgm:hierBranch val="init"/>
        </dgm:presLayoutVars>
      </dgm:prSet>
      <dgm:spPr/>
    </dgm:pt>
    <dgm:pt modelId="{6E0CB9BC-C7F5-4CDB-B6E8-DC2A1F639A84}" type="pres">
      <dgm:prSet presAssocID="{6DFBC9A1-BD20-4161-87C8-235E6029E1E6}" presName="rootComposite" presStyleCnt="0"/>
      <dgm:spPr/>
    </dgm:pt>
    <dgm:pt modelId="{BBE5AE08-DBC4-4BB9-8A79-6FF7FDA17B3D}" type="pres">
      <dgm:prSet presAssocID="{6DFBC9A1-BD20-4161-87C8-235E6029E1E6}" presName="rootText" presStyleLbl="node3" presStyleIdx="6" presStyleCnt="11">
        <dgm:presLayoutVars>
          <dgm:chPref val="3"/>
        </dgm:presLayoutVars>
      </dgm:prSet>
      <dgm:spPr/>
    </dgm:pt>
    <dgm:pt modelId="{34D055B5-5010-4DF7-8868-674DEA12FFD2}" type="pres">
      <dgm:prSet presAssocID="{6DFBC9A1-BD20-4161-87C8-235E6029E1E6}" presName="rootConnector" presStyleLbl="node3" presStyleIdx="6" presStyleCnt="11"/>
      <dgm:spPr/>
    </dgm:pt>
    <dgm:pt modelId="{E05EB774-0959-45F4-9B0A-755A868F5E33}" type="pres">
      <dgm:prSet presAssocID="{6DFBC9A1-BD20-4161-87C8-235E6029E1E6}" presName="hierChild4" presStyleCnt="0"/>
      <dgm:spPr/>
    </dgm:pt>
    <dgm:pt modelId="{309D0EC3-DB62-4605-93F0-247A5A5C150A}" type="pres">
      <dgm:prSet presAssocID="{6DFBC9A1-BD20-4161-87C8-235E6029E1E6}" presName="hierChild5" presStyleCnt="0"/>
      <dgm:spPr/>
    </dgm:pt>
    <dgm:pt modelId="{5A877893-5F98-45D0-9484-E29D2DE8D958}" type="pres">
      <dgm:prSet presAssocID="{B087A191-04AE-4E7F-9916-8E2687E0D1E1}" presName="hierChild5" presStyleCnt="0"/>
      <dgm:spPr/>
    </dgm:pt>
    <dgm:pt modelId="{3C25F7E5-AE89-47CB-BF97-64777AB86519}" type="pres">
      <dgm:prSet presAssocID="{7F01853B-1108-44DB-84B4-A7EA2FA65028}" presName="Name64" presStyleLbl="parChTrans1D2" presStyleIdx="2" presStyleCnt="3"/>
      <dgm:spPr/>
    </dgm:pt>
    <dgm:pt modelId="{8E0B7CF0-641B-4151-8AE4-9FC74AD60073}" type="pres">
      <dgm:prSet presAssocID="{72B21C34-BAFA-4182-ABAA-B6C4351DA28A}" presName="hierRoot2" presStyleCnt="0">
        <dgm:presLayoutVars>
          <dgm:hierBranch val="init"/>
        </dgm:presLayoutVars>
      </dgm:prSet>
      <dgm:spPr/>
    </dgm:pt>
    <dgm:pt modelId="{AEA7BBD8-6613-4376-9AE8-4F19BA2CAE52}" type="pres">
      <dgm:prSet presAssocID="{72B21C34-BAFA-4182-ABAA-B6C4351DA28A}" presName="rootComposite" presStyleCnt="0"/>
      <dgm:spPr/>
    </dgm:pt>
    <dgm:pt modelId="{AFFBBB50-9504-4A81-8DB3-5C54DB2A19AD}" type="pres">
      <dgm:prSet presAssocID="{72B21C34-BAFA-4182-ABAA-B6C4351DA28A}" presName="rootText" presStyleLbl="node2" presStyleIdx="2" presStyleCnt="3">
        <dgm:presLayoutVars>
          <dgm:chPref val="3"/>
        </dgm:presLayoutVars>
      </dgm:prSet>
      <dgm:spPr/>
    </dgm:pt>
    <dgm:pt modelId="{89C7AD19-C365-4348-BC84-3DCA524C5C69}" type="pres">
      <dgm:prSet presAssocID="{72B21C34-BAFA-4182-ABAA-B6C4351DA28A}" presName="rootConnector" presStyleLbl="node2" presStyleIdx="2" presStyleCnt="3"/>
      <dgm:spPr/>
    </dgm:pt>
    <dgm:pt modelId="{C1131AB7-CB54-400D-A301-5EEEDD1B2757}" type="pres">
      <dgm:prSet presAssocID="{72B21C34-BAFA-4182-ABAA-B6C4351DA28A}" presName="hierChild4" presStyleCnt="0"/>
      <dgm:spPr/>
    </dgm:pt>
    <dgm:pt modelId="{B4DEE072-FFC1-40F1-A15B-8BBB5B735B65}" type="pres">
      <dgm:prSet presAssocID="{E94829AB-8CAF-4FDE-97CB-0EDD51728369}" presName="Name64" presStyleLbl="parChTrans1D3" presStyleIdx="7" presStyleCnt="11"/>
      <dgm:spPr/>
    </dgm:pt>
    <dgm:pt modelId="{9A040826-71B2-41F5-A6CF-AEEB6F908748}" type="pres">
      <dgm:prSet presAssocID="{13E20BDA-FFE9-4533-AF6F-4A9A8C490B31}" presName="hierRoot2" presStyleCnt="0">
        <dgm:presLayoutVars>
          <dgm:hierBranch val="init"/>
        </dgm:presLayoutVars>
      </dgm:prSet>
      <dgm:spPr/>
    </dgm:pt>
    <dgm:pt modelId="{76D72787-81B6-4F66-85D1-38E42ADAEF7D}" type="pres">
      <dgm:prSet presAssocID="{13E20BDA-FFE9-4533-AF6F-4A9A8C490B31}" presName="rootComposite" presStyleCnt="0"/>
      <dgm:spPr/>
    </dgm:pt>
    <dgm:pt modelId="{25B6F9A2-6597-404B-A16A-9B247D2E5043}" type="pres">
      <dgm:prSet presAssocID="{13E20BDA-FFE9-4533-AF6F-4A9A8C490B31}" presName="rootText" presStyleLbl="node3" presStyleIdx="7" presStyleCnt="11">
        <dgm:presLayoutVars>
          <dgm:chPref val="3"/>
        </dgm:presLayoutVars>
      </dgm:prSet>
      <dgm:spPr/>
    </dgm:pt>
    <dgm:pt modelId="{BB561801-342D-46C1-8BA3-FE06CD8B4545}" type="pres">
      <dgm:prSet presAssocID="{13E20BDA-FFE9-4533-AF6F-4A9A8C490B31}" presName="rootConnector" presStyleLbl="node3" presStyleIdx="7" presStyleCnt="11"/>
      <dgm:spPr/>
    </dgm:pt>
    <dgm:pt modelId="{5C2AD1AF-E390-40BF-820B-41450500C30C}" type="pres">
      <dgm:prSet presAssocID="{13E20BDA-FFE9-4533-AF6F-4A9A8C490B31}" presName="hierChild4" presStyleCnt="0"/>
      <dgm:spPr/>
    </dgm:pt>
    <dgm:pt modelId="{AE84DC6E-0F76-4473-8484-DADB7F473318}" type="pres">
      <dgm:prSet presAssocID="{13E20BDA-FFE9-4533-AF6F-4A9A8C490B31}" presName="hierChild5" presStyleCnt="0"/>
      <dgm:spPr/>
    </dgm:pt>
    <dgm:pt modelId="{CEA893B3-69AB-4819-ABA0-C0CEC32FBD0F}" type="pres">
      <dgm:prSet presAssocID="{B047E9D2-7CF0-4B2A-AA36-007871B9C459}" presName="Name64" presStyleLbl="parChTrans1D3" presStyleIdx="8" presStyleCnt="11"/>
      <dgm:spPr/>
    </dgm:pt>
    <dgm:pt modelId="{DEF0AA5F-DD1F-4FCF-8258-EDCB721760AA}" type="pres">
      <dgm:prSet presAssocID="{1CE78203-178F-448E-BEF4-84A52323D549}" presName="hierRoot2" presStyleCnt="0">
        <dgm:presLayoutVars>
          <dgm:hierBranch val="init"/>
        </dgm:presLayoutVars>
      </dgm:prSet>
      <dgm:spPr/>
    </dgm:pt>
    <dgm:pt modelId="{91BB6394-0CE1-4345-B6FE-422F0CB9C366}" type="pres">
      <dgm:prSet presAssocID="{1CE78203-178F-448E-BEF4-84A52323D549}" presName="rootComposite" presStyleCnt="0"/>
      <dgm:spPr/>
    </dgm:pt>
    <dgm:pt modelId="{60EFDC14-CB31-4A0A-B441-C5B7197399BC}" type="pres">
      <dgm:prSet presAssocID="{1CE78203-178F-448E-BEF4-84A52323D549}" presName="rootText" presStyleLbl="node3" presStyleIdx="8" presStyleCnt="11">
        <dgm:presLayoutVars>
          <dgm:chPref val="3"/>
        </dgm:presLayoutVars>
      </dgm:prSet>
      <dgm:spPr/>
    </dgm:pt>
    <dgm:pt modelId="{EC325474-F50C-4B01-B906-8EDD905DA6AF}" type="pres">
      <dgm:prSet presAssocID="{1CE78203-178F-448E-BEF4-84A52323D549}" presName="rootConnector" presStyleLbl="node3" presStyleIdx="8" presStyleCnt="11"/>
      <dgm:spPr/>
    </dgm:pt>
    <dgm:pt modelId="{6562A839-C613-4F1E-BE3B-40D95040EF35}" type="pres">
      <dgm:prSet presAssocID="{1CE78203-178F-448E-BEF4-84A52323D549}" presName="hierChild4" presStyleCnt="0"/>
      <dgm:spPr/>
    </dgm:pt>
    <dgm:pt modelId="{B1FA5103-5021-470F-A5BE-8C9175F874BC}" type="pres">
      <dgm:prSet presAssocID="{1CE78203-178F-448E-BEF4-84A52323D549}" presName="hierChild5" presStyleCnt="0"/>
      <dgm:spPr/>
    </dgm:pt>
    <dgm:pt modelId="{937E1532-B566-41D3-863E-6D058F3538C6}" type="pres">
      <dgm:prSet presAssocID="{67E88AF5-8573-47D7-9C66-0C9B9E8CAFB9}" presName="Name64" presStyleLbl="parChTrans1D3" presStyleIdx="9" presStyleCnt="11"/>
      <dgm:spPr/>
    </dgm:pt>
    <dgm:pt modelId="{3AF8903D-BACE-4247-A568-F85A21643CD9}" type="pres">
      <dgm:prSet presAssocID="{03439AEB-A286-4BA2-A339-8BA443484F5D}" presName="hierRoot2" presStyleCnt="0">
        <dgm:presLayoutVars>
          <dgm:hierBranch val="init"/>
        </dgm:presLayoutVars>
      </dgm:prSet>
      <dgm:spPr/>
    </dgm:pt>
    <dgm:pt modelId="{77F480A2-6634-4811-9829-BD8871520618}" type="pres">
      <dgm:prSet presAssocID="{03439AEB-A286-4BA2-A339-8BA443484F5D}" presName="rootComposite" presStyleCnt="0"/>
      <dgm:spPr/>
    </dgm:pt>
    <dgm:pt modelId="{74A64636-8B5A-4FC4-A34D-42F427A032E9}" type="pres">
      <dgm:prSet presAssocID="{03439AEB-A286-4BA2-A339-8BA443484F5D}" presName="rootText" presStyleLbl="node3" presStyleIdx="9" presStyleCnt="11">
        <dgm:presLayoutVars>
          <dgm:chPref val="3"/>
        </dgm:presLayoutVars>
      </dgm:prSet>
      <dgm:spPr/>
    </dgm:pt>
    <dgm:pt modelId="{7C3B268D-FC73-45FD-9DFA-2BAD2E893FDD}" type="pres">
      <dgm:prSet presAssocID="{03439AEB-A286-4BA2-A339-8BA443484F5D}" presName="rootConnector" presStyleLbl="node3" presStyleIdx="9" presStyleCnt="11"/>
      <dgm:spPr/>
    </dgm:pt>
    <dgm:pt modelId="{5D198BE2-0C3D-4D05-BBE9-9CD8D920C5A3}" type="pres">
      <dgm:prSet presAssocID="{03439AEB-A286-4BA2-A339-8BA443484F5D}" presName="hierChild4" presStyleCnt="0"/>
      <dgm:spPr/>
    </dgm:pt>
    <dgm:pt modelId="{17518332-A2AC-4630-9131-16D4B5E9A9C2}" type="pres">
      <dgm:prSet presAssocID="{03439AEB-A286-4BA2-A339-8BA443484F5D}" presName="hierChild5" presStyleCnt="0"/>
      <dgm:spPr/>
    </dgm:pt>
    <dgm:pt modelId="{738BD8AC-E47F-4144-B7EB-F610E7A05194}" type="pres">
      <dgm:prSet presAssocID="{4BC3160C-EBD1-4F1C-BB25-965FC1096D19}" presName="Name64" presStyleLbl="parChTrans1D3" presStyleIdx="10" presStyleCnt="11"/>
      <dgm:spPr/>
    </dgm:pt>
    <dgm:pt modelId="{DBED564A-B660-4C2E-B9B6-BDFEB3927921}" type="pres">
      <dgm:prSet presAssocID="{9B00CE52-774C-458A-B4A3-2A030132F21D}" presName="hierRoot2" presStyleCnt="0">
        <dgm:presLayoutVars>
          <dgm:hierBranch val="init"/>
        </dgm:presLayoutVars>
      </dgm:prSet>
      <dgm:spPr/>
    </dgm:pt>
    <dgm:pt modelId="{1B6C1117-BCB6-4131-9CBE-82D834809DBE}" type="pres">
      <dgm:prSet presAssocID="{9B00CE52-774C-458A-B4A3-2A030132F21D}" presName="rootComposite" presStyleCnt="0"/>
      <dgm:spPr/>
    </dgm:pt>
    <dgm:pt modelId="{107E162A-6829-4774-ACDF-EBA6738B00A4}" type="pres">
      <dgm:prSet presAssocID="{9B00CE52-774C-458A-B4A3-2A030132F21D}" presName="rootText" presStyleLbl="node3" presStyleIdx="10" presStyleCnt="11">
        <dgm:presLayoutVars>
          <dgm:chPref val="3"/>
        </dgm:presLayoutVars>
      </dgm:prSet>
      <dgm:spPr/>
    </dgm:pt>
    <dgm:pt modelId="{93870E71-680B-41F7-9E16-3FA6E983F5F0}" type="pres">
      <dgm:prSet presAssocID="{9B00CE52-774C-458A-B4A3-2A030132F21D}" presName="rootConnector" presStyleLbl="node3" presStyleIdx="10" presStyleCnt="11"/>
      <dgm:spPr/>
    </dgm:pt>
    <dgm:pt modelId="{82B2BEDE-A87C-4900-84E6-36E92618336A}" type="pres">
      <dgm:prSet presAssocID="{9B00CE52-774C-458A-B4A3-2A030132F21D}" presName="hierChild4" presStyleCnt="0"/>
      <dgm:spPr/>
    </dgm:pt>
    <dgm:pt modelId="{F44BA3AE-3068-40E6-BC3A-0261B3C8BEE3}" type="pres">
      <dgm:prSet presAssocID="{9B00CE52-774C-458A-B4A3-2A030132F21D}" presName="hierChild5" presStyleCnt="0"/>
      <dgm:spPr/>
    </dgm:pt>
    <dgm:pt modelId="{F76ADD8C-5804-4B13-B06A-EF69F41416A7}" type="pres">
      <dgm:prSet presAssocID="{72B21C34-BAFA-4182-ABAA-B6C4351DA28A}" presName="hierChild5" presStyleCnt="0"/>
      <dgm:spPr/>
    </dgm:pt>
    <dgm:pt modelId="{A8F196A8-1C0D-4486-BCDF-0CEB6491DE6F}" type="pres">
      <dgm:prSet presAssocID="{3989037C-5075-4BDA-8FAA-D3D7589A749A}" presName="hierChild3" presStyleCnt="0"/>
      <dgm:spPr/>
    </dgm:pt>
  </dgm:ptLst>
  <dgm:cxnLst>
    <dgm:cxn modelId="{F48F3F03-B074-4B1E-AB4B-6A4C3E9D6213}" type="presOf" srcId="{818F0881-0C70-439C-A347-96C7504A4B38}" destId="{B6B8F7CE-AD18-46E3-B690-97032DC747F6}" srcOrd="0" destOrd="0" presId="urn:microsoft.com/office/officeart/2009/3/layout/HorizontalOrganizationChart"/>
    <dgm:cxn modelId="{9DF2E207-C6A0-47B9-A448-14016370A78A}" srcId="{3989037C-5075-4BDA-8FAA-D3D7589A749A}" destId="{72B21C34-BAFA-4182-ABAA-B6C4351DA28A}" srcOrd="2" destOrd="0" parTransId="{7F01853B-1108-44DB-84B4-A7EA2FA65028}" sibTransId="{F5810E19-9D26-4F23-97EA-842900244C8E}"/>
    <dgm:cxn modelId="{D1321509-138C-4814-9B1C-4617E6206FB2}" type="presOf" srcId="{EC6CCC57-2E56-4703-B108-60C47F94D053}" destId="{90C49695-0A3A-4CE1-A86B-20103ED0DFF7}" srcOrd="0" destOrd="0" presId="urn:microsoft.com/office/officeart/2009/3/layout/HorizontalOrganizationChart"/>
    <dgm:cxn modelId="{F8E1B209-35E6-40C2-8BF2-032CDF894241}" type="presOf" srcId="{6DFBC9A1-BD20-4161-87C8-235E6029E1E6}" destId="{BBE5AE08-DBC4-4BB9-8A79-6FF7FDA17B3D}" srcOrd="0" destOrd="0" presId="urn:microsoft.com/office/officeart/2009/3/layout/HorizontalOrganizationChart"/>
    <dgm:cxn modelId="{BAAC120E-E51C-4E4F-8C96-584CAE136457}" type="presOf" srcId="{085D0EE9-E7DE-4FBC-BF90-1DE22B088356}" destId="{9C1EC916-62EE-40D1-A6DE-04D5109E10FD}" srcOrd="0" destOrd="0" presId="urn:microsoft.com/office/officeart/2009/3/layout/HorizontalOrganizationChart"/>
    <dgm:cxn modelId="{59705717-D3B7-451A-9A00-A6A14034096E}" srcId="{72B21C34-BAFA-4182-ABAA-B6C4351DA28A}" destId="{13E20BDA-FFE9-4533-AF6F-4A9A8C490B31}" srcOrd="0" destOrd="0" parTransId="{E94829AB-8CAF-4FDE-97CB-0EDD51728369}" sibTransId="{450D3501-CC45-4345-9CC3-ED49AF6C8A22}"/>
    <dgm:cxn modelId="{1B48D318-0DA8-4036-B5FD-E0F0B30F1F14}" type="presOf" srcId="{E94829AB-8CAF-4FDE-97CB-0EDD51728369}" destId="{B4DEE072-FFC1-40F1-A15B-8BBB5B735B65}" srcOrd="0" destOrd="0" presId="urn:microsoft.com/office/officeart/2009/3/layout/HorizontalOrganizationChart"/>
    <dgm:cxn modelId="{296A7019-8FB7-4AAA-87CA-5952BADC51B6}" type="presOf" srcId="{16EC6FBB-2ADC-4593-959D-6D6CAA8BEFE2}" destId="{A1ADD99D-DA72-479A-B968-9C5E353B8D0E}" srcOrd="0" destOrd="0" presId="urn:microsoft.com/office/officeart/2009/3/layout/HorizontalOrganizationChart"/>
    <dgm:cxn modelId="{105CF722-E206-4699-B6CB-B1AB7BDC5511}" type="presOf" srcId="{9A29E3E1-12BE-4C91-BDF4-04122E506BA4}" destId="{67447705-5528-4764-BE19-969761A838D9}" srcOrd="1" destOrd="0" presId="urn:microsoft.com/office/officeart/2009/3/layout/HorizontalOrganizationChart"/>
    <dgm:cxn modelId="{76366F23-C1B4-4315-90FD-2DAFB1DF9BC4}" type="presOf" srcId="{ECA4FCAA-4647-4F8D-89E7-B4D5D03781F3}" destId="{D6866A1C-557D-4AD7-82E2-6AE553F5DFFA}" srcOrd="0" destOrd="0" presId="urn:microsoft.com/office/officeart/2009/3/layout/HorizontalOrganizationChart"/>
    <dgm:cxn modelId="{F8A13825-6A75-4395-9729-29C403CA12EA}" type="presOf" srcId="{3989037C-5075-4BDA-8FAA-D3D7589A749A}" destId="{09A8001B-F43D-4563-B003-14872AE8F39A}" srcOrd="0" destOrd="0" presId="urn:microsoft.com/office/officeart/2009/3/layout/HorizontalOrganizationChart"/>
    <dgm:cxn modelId="{D7D3C627-E3E5-45F9-BCFE-62162685831A}" type="presOf" srcId="{03439AEB-A286-4BA2-A339-8BA443484F5D}" destId="{7C3B268D-FC73-45FD-9DFA-2BAD2E893FDD}" srcOrd="1" destOrd="0" presId="urn:microsoft.com/office/officeart/2009/3/layout/HorizontalOrganizationChart"/>
    <dgm:cxn modelId="{47FEEA2D-85C1-4EF2-83C1-33243B5D8BE8}" type="presOf" srcId="{A7BE7723-A80F-43A4-91F4-EC47C32DD328}" destId="{375EFA57-3DEE-46B8-9D9E-E8F75C6AF2DE}" srcOrd="0" destOrd="0" presId="urn:microsoft.com/office/officeart/2009/3/layout/HorizontalOrganizationChart"/>
    <dgm:cxn modelId="{363B7A30-745B-4963-B3DB-1DA34975710D}" type="presOf" srcId="{8C84B5C9-89D4-4E5A-AF79-643FD3B87885}" destId="{0F254740-8DD6-42BA-945B-E4353047405D}" srcOrd="0" destOrd="0" presId="urn:microsoft.com/office/officeart/2009/3/layout/HorizontalOrganizationChart"/>
    <dgm:cxn modelId="{D738BA30-3E3E-441C-B0DF-6D8FE420C8CE}" type="presOf" srcId="{427FEB36-19A6-4D92-9C68-36A1CA409E71}" destId="{7EE99F5C-BCB4-4A3C-A80C-FCFEACDCE256}" srcOrd="0" destOrd="0" presId="urn:microsoft.com/office/officeart/2009/3/layout/HorizontalOrganizationChart"/>
    <dgm:cxn modelId="{7237D730-3260-4F47-AD82-2E1B9E13460E}" srcId="{B087A191-04AE-4E7F-9916-8E2687E0D1E1}" destId="{6DFBC9A1-BD20-4161-87C8-235E6029E1E6}" srcOrd="2" destOrd="0" parTransId="{8BDB54FB-955F-4B07-8BB3-082B057B6778}" sibTransId="{26864B65-87CF-4AC1-971A-86055312EAF0}"/>
    <dgm:cxn modelId="{7B278032-A4FB-4D8F-AC0F-CECDF374BF63}" srcId="{72B21C34-BAFA-4182-ABAA-B6C4351DA28A}" destId="{03439AEB-A286-4BA2-A339-8BA443484F5D}" srcOrd="2" destOrd="0" parTransId="{67E88AF5-8573-47D7-9C66-0C9B9E8CAFB9}" sibTransId="{9EBA40B7-908B-4EB2-BC90-AF57F0257A3E}"/>
    <dgm:cxn modelId="{4D7B1033-E376-4C46-972F-FDE36AAC8217}" type="presOf" srcId="{1CE78203-178F-448E-BEF4-84A52323D549}" destId="{60EFDC14-CB31-4A0A-B441-C5B7197399BC}" srcOrd="0" destOrd="0" presId="urn:microsoft.com/office/officeart/2009/3/layout/HorizontalOrganizationChart"/>
    <dgm:cxn modelId="{14A34033-B913-4C89-8B8D-9D401E925776}" type="presOf" srcId="{6DFBC9A1-BD20-4161-87C8-235E6029E1E6}" destId="{34D055B5-5010-4DF7-8868-674DEA12FFD2}" srcOrd="1" destOrd="0" presId="urn:microsoft.com/office/officeart/2009/3/layout/HorizontalOrganizationChart"/>
    <dgm:cxn modelId="{B4327137-CF7B-46FF-8415-678FD47CAD2D}" type="presOf" srcId="{4BC3160C-EBD1-4F1C-BB25-965FC1096D19}" destId="{738BD8AC-E47F-4144-B7EB-F610E7A05194}" srcOrd="0" destOrd="0" presId="urn:microsoft.com/office/officeart/2009/3/layout/HorizontalOrganizationChart"/>
    <dgm:cxn modelId="{43653439-B6DD-4B1A-94EB-D2E26FE91AA2}" type="presOf" srcId="{A7BE7723-A80F-43A4-91F4-EC47C32DD328}" destId="{F8F8E6E3-76D1-4BA9-AF33-E10B4B413B16}" srcOrd="1" destOrd="0" presId="urn:microsoft.com/office/officeart/2009/3/layout/HorizontalOrganizationChart"/>
    <dgm:cxn modelId="{5930F23B-CCCC-45DF-A06D-6198F1A8FD6A}" type="presOf" srcId="{F7AA8CD6-7D8A-48F8-97F9-1FCC2A1C5F99}" destId="{AD9C9DBC-218A-49C5-A64B-D881C8417537}" srcOrd="0" destOrd="0" presId="urn:microsoft.com/office/officeart/2009/3/layout/HorizontalOrganizationChart"/>
    <dgm:cxn modelId="{5D457A5E-8172-466E-9872-94C3E3393F76}" srcId="{B087A191-04AE-4E7F-9916-8E2687E0D1E1}" destId="{427FEB36-19A6-4D92-9C68-36A1CA409E71}" srcOrd="0" destOrd="0" parTransId="{33FD9011-A26D-41E4-86EE-367FBEAA89F1}" sibTransId="{18198B2B-3D6F-4186-90E9-221A6F0CDB4A}"/>
    <dgm:cxn modelId="{FAB77A61-7CE8-4005-9527-10EC9C1F12CF}" type="presOf" srcId="{CCB5E9C6-FD0D-404C-B9F3-D5BD6D59EB45}" destId="{ED96B992-864B-4566-987A-9F6D516410D9}" srcOrd="0" destOrd="0" presId="urn:microsoft.com/office/officeart/2009/3/layout/HorizontalOrganizationChart"/>
    <dgm:cxn modelId="{77DB6648-DFC1-4F34-8E2D-6972C949C2DF}" type="presOf" srcId="{9A29E3E1-12BE-4C91-BDF4-04122E506BA4}" destId="{61A4EAAE-6A25-4B28-98A9-F7C9258A8DBD}" srcOrd="0" destOrd="0" presId="urn:microsoft.com/office/officeart/2009/3/layout/HorizontalOrganizationChart"/>
    <dgm:cxn modelId="{43FEC948-8AF4-4066-96DE-A7FA8435AC05}" type="presOf" srcId="{72B21C34-BAFA-4182-ABAA-B6C4351DA28A}" destId="{89C7AD19-C365-4348-BC84-3DCA524C5C69}" srcOrd="1" destOrd="0" presId="urn:microsoft.com/office/officeart/2009/3/layout/HorizontalOrganizationChart"/>
    <dgm:cxn modelId="{935D126A-F542-4AF1-BDCC-692EC34752B6}" type="presOf" srcId="{72B21C34-BAFA-4182-ABAA-B6C4351DA28A}" destId="{AFFBBB50-9504-4A81-8DB3-5C54DB2A19AD}" srcOrd="0" destOrd="0" presId="urn:microsoft.com/office/officeart/2009/3/layout/HorizontalOrganizationChart"/>
    <dgm:cxn modelId="{84DB504A-EA2D-4BCD-B221-0AC05477BB81}" type="presOf" srcId="{7F01853B-1108-44DB-84B4-A7EA2FA65028}" destId="{3C25F7E5-AE89-47CB-BF97-64777AB86519}" srcOrd="0" destOrd="0" presId="urn:microsoft.com/office/officeart/2009/3/layout/HorizontalOrganizationChart"/>
    <dgm:cxn modelId="{0B51554A-1042-4E41-94C9-4CEBA3A708CC}" type="presOf" srcId="{33FD9011-A26D-41E4-86EE-367FBEAA89F1}" destId="{9C3D81C0-8462-4C64-B4A2-2EAC819068FD}" srcOrd="0" destOrd="0" presId="urn:microsoft.com/office/officeart/2009/3/layout/HorizontalOrganizationChart"/>
    <dgm:cxn modelId="{ABA8F86B-F2C9-48B2-9D17-6500127B40D7}" srcId="{30FBD94D-2BCC-45B1-9EA0-F83A91F5AE25}" destId="{9A29E3E1-12BE-4C91-BDF4-04122E506BA4}" srcOrd="2" destOrd="0" parTransId="{ECA4FCAA-4647-4F8D-89E7-B4D5D03781F3}" sibTransId="{0020DDB2-874C-42C9-9C3E-9EE07007B354}"/>
    <dgm:cxn modelId="{CE12254E-5460-4751-BAF3-6B374D5BAF68}" type="presOf" srcId="{9631E408-B46D-4708-A7E6-481B7A40C914}" destId="{CD97DDB6-7EBD-4909-AF35-EE2993B32917}" srcOrd="0" destOrd="0" presId="urn:microsoft.com/office/officeart/2009/3/layout/HorizontalOrganizationChart"/>
    <dgm:cxn modelId="{316D4D6F-8CD2-4E82-82C9-5ED4A83E6B09}" type="presOf" srcId="{427FEB36-19A6-4D92-9C68-36A1CA409E71}" destId="{70C87EE6-65EB-490F-8FBA-DCD4316BD4B4}" srcOrd="1" destOrd="0" presId="urn:microsoft.com/office/officeart/2009/3/layout/HorizontalOrganizationChart"/>
    <dgm:cxn modelId="{8AB9A16F-696E-4A7E-BEC8-32068B7197DF}" type="presOf" srcId="{085D0EE9-E7DE-4FBC-BF90-1DE22B088356}" destId="{052924DC-6AF5-4DD6-BCE8-05B76C98031B}" srcOrd="1" destOrd="0" presId="urn:microsoft.com/office/officeart/2009/3/layout/HorizontalOrganizationChart"/>
    <dgm:cxn modelId="{E9674D55-C1CA-4B35-804E-184D286A71B6}" srcId="{3989037C-5075-4BDA-8FAA-D3D7589A749A}" destId="{B087A191-04AE-4E7F-9916-8E2687E0D1E1}" srcOrd="1" destOrd="0" parTransId="{818F0881-0C70-439C-A347-96C7504A4B38}" sibTransId="{5F999C5C-23ED-4072-BE53-F7D4EB606F1D}"/>
    <dgm:cxn modelId="{601F9755-2A0A-4FBE-998B-69EA996EACD1}" type="presOf" srcId="{8BDB54FB-955F-4B07-8BB3-082B057B6778}" destId="{BAFB1C55-B4C7-450A-86B7-874DF90D875E}" srcOrd="0" destOrd="0" presId="urn:microsoft.com/office/officeart/2009/3/layout/HorizontalOrganizationChart"/>
    <dgm:cxn modelId="{54080877-DCE8-4EFD-98D1-097F963D5682}" type="presOf" srcId="{CCB5E9C6-FD0D-404C-B9F3-D5BD6D59EB45}" destId="{80F45935-18A9-4C56-A1F9-40A8396E6060}" srcOrd="1" destOrd="0" presId="urn:microsoft.com/office/officeart/2009/3/layout/HorizontalOrganizationChart"/>
    <dgm:cxn modelId="{4F60367C-ED28-4C61-A28B-A3E62FD67020}" type="presOf" srcId="{9631E408-B46D-4708-A7E6-481B7A40C914}" destId="{C454D13E-09DA-4C36-8EBC-C84FB8C9F21F}" srcOrd="1" destOrd="0" presId="urn:microsoft.com/office/officeart/2009/3/layout/HorizontalOrganizationChart"/>
    <dgm:cxn modelId="{8C4EED7F-5519-4A8E-B8DC-0D7E959D8363}" type="presOf" srcId="{9B00CE52-774C-458A-B4A3-2A030132F21D}" destId="{107E162A-6829-4774-ACDF-EBA6738B00A4}" srcOrd="0" destOrd="0" presId="urn:microsoft.com/office/officeart/2009/3/layout/HorizontalOrganizationChart"/>
    <dgm:cxn modelId="{F865B984-1732-44C2-BB3F-9B530BD6B216}" type="presOf" srcId="{D8F472CC-0AFE-47A9-B9E7-D1B3A9705427}" destId="{FE1DFF2F-55E2-45A1-B7BC-2D7373E97B75}" srcOrd="0" destOrd="0" presId="urn:microsoft.com/office/officeart/2009/3/layout/HorizontalOrganizationChart"/>
    <dgm:cxn modelId="{1FBBF485-3F04-4B9A-BA75-F52352ECFB33}" srcId="{3989037C-5075-4BDA-8FAA-D3D7589A749A}" destId="{30FBD94D-2BCC-45B1-9EA0-F83A91F5AE25}" srcOrd="0" destOrd="0" parTransId="{8C84B5C9-89D4-4E5A-AF79-643FD3B87885}" sibTransId="{B5BD394C-6086-429D-8C26-03ED0D2508A6}"/>
    <dgm:cxn modelId="{BA489789-DE28-4518-9CD9-25916D0EBACE}" type="presOf" srcId="{30FBD94D-2BCC-45B1-9EA0-F83A91F5AE25}" destId="{7E3FDB19-3C3D-4009-813E-CACDFA12F074}" srcOrd="1" destOrd="0" presId="urn:microsoft.com/office/officeart/2009/3/layout/HorizontalOrganizationChart"/>
    <dgm:cxn modelId="{04BE0F8A-45BC-425E-A479-3BB86D0E70E6}" type="presOf" srcId="{9B00CE52-774C-458A-B4A3-2A030132F21D}" destId="{93870E71-680B-41F7-9E16-3FA6E983F5F0}" srcOrd="1" destOrd="0" presId="urn:microsoft.com/office/officeart/2009/3/layout/HorizontalOrganizationChart"/>
    <dgm:cxn modelId="{F8F25B8F-5D34-4758-8A00-8BA202D981BD}" srcId="{30FBD94D-2BCC-45B1-9EA0-F83A91F5AE25}" destId="{CCB5E9C6-FD0D-404C-B9F3-D5BD6D59EB45}" srcOrd="0" destOrd="0" parTransId="{F7AA8CD6-7D8A-48F8-97F9-1FCC2A1C5F99}" sibTransId="{6681E646-4023-41E6-B3B6-327DAE2209C1}"/>
    <dgm:cxn modelId="{51CCE79D-150D-47E8-B2D4-D23985FFE43F}" type="presOf" srcId="{B047E9D2-7CF0-4B2A-AA36-007871B9C459}" destId="{CEA893B3-69AB-4819-ABA0-C0CEC32FBD0F}" srcOrd="0" destOrd="0" presId="urn:microsoft.com/office/officeart/2009/3/layout/HorizontalOrganizationChart"/>
    <dgm:cxn modelId="{162E459E-201A-4A1C-895D-A5C9C38DC696}" type="presOf" srcId="{13E20BDA-FFE9-4533-AF6F-4A9A8C490B31}" destId="{BB561801-342D-46C1-8BA3-FE06CD8B4545}" srcOrd="1" destOrd="0" presId="urn:microsoft.com/office/officeart/2009/3/layout/HorizontalOrganizationChart"/>
    <dgm:cxn modelId="{E5A481A0-4DC1-48A1-8F95-47645776B04C}" type="presOf" srcId="{03439AEB-A286-4BA2-A339-8BA443484F5D}" destId="{74A64636-8B5A-4FC4-A34D-42F427A032E9}" srcOrd="0" destOrd="0" presId="urn:microsoft.com/office/officeart/2009/3/layout/HorizontalOrganizationChart"/>
    <dgm:cxn modelId="{9BE5E8A2-5D16-424C-BDF5-A0989FE45E38}" type="presOf" srcId="{13E20BDA-FFE9-4533-AF6F-4A9A8C490B31}" destId="{25B6F9A2-6597-404B-A16A-9B247D2E5043}" srcOrd="0" destOrd="0" presId="urn:microsoft.com/office/officeart/2009/3/layout/HorizontalOrganizationChart"/>
    <dgm:cxn modelId="{B17D68A8-2562-4356-B5DE-93B0995253D0}" srcId="{30FBD94D-2BCC-45B1-9EA0-F83A91F5AE25}" destId="{A7BE7723-A80F-43A4-91F4-EC47C32DD328}" srcOrd="3" destOrd="0" parTransId="{CBFD715E-1B98-4AB8-BBC9-CB14081985DB}" sibTransId="{06AC97B7-C417-4EF5-9976-2B8D2D236F51}"/>
    <dgm:cxn modelId="{178944BC-FA48-496D-BEF5-C8ADBAC90FE5}" type="presOf" srcId="{1CE78203-178F-448E-BEF4-84A52323D549}" destId="{EC325474-F50C-4B01-B906-8EDD905DA6AF}" srcOrd="1" destOrd="0" presId="urn:microsoft.com/office/officeart/2009/3/layout/HorizontalOrganizationChart"/>
    <dgm:cxn modelId="{AFAC02BE-A4C0-46B2-9799-F1AFC86B3AB5}" type="presOf" srcId="{B087A191-04AE-4E7F-9916-8E2687E0D1E1}" destId="{F6ABC8B3-CCCE-4406-A3C5-C47977C118B0}" srcOrd="0" destOrd="0" presId="urn:microsoft.com/office/officeart/2009/3/layout/HorizontalOrganizationChart"/>
    <dgm:cxn modelId="{F3B2EABE-8527-4BEE-A959-E8C5B64662E8}" type="presOf" srcId="{67E88AF5-8573-47D7-9C66-0C9B9E8CAFB9}" destId="{937E1532-B566-41D3-863E-6D058F3538C6}" srcOrd="0" destOrd="0" presId="urn:microsoft.com/office/officeart/2009/3/layout/HorizontalOrganizationChart"/>
    <dgm:cxn modelId="{64990FC3-5C07-44C2-8810-30EE5E2DE2DB}" type="presOf" srcId="{B087A191-04AE-4E7F-9916-8E2687E0D1E1}" destId="{0037C404-F173-4017-AE65-F6416061AB92}" srcOrd="1" destOrd="0" presId="urn:microsoft.com/office/officeart/2009/3/layout/HorizontalOrganizationChart"/>
    <dgm:cxn modelId="{A728E8C5-1BFB-45D3-8A2C-0EA6E1C4D7B0}" srcId="{72B21C34-BAFA-4182-ABAA-B6C4351DA28A}" destId="{1CE78203-178F-448E-BEF4-84A52323D549}" srcOrd="1" destOrd="0" parTransId="{B047E9D2-7CF0-4B2A-AA36-007871B9C459}" sibTransId="{4204D72E-8DDB-4B57-8A2C-C7C0AF3DA35F}"/>
    <dgm:cxn modelId="{AEB66AD0-A28C-43C5-9ECD-3EE11A82F674}" type="presOf" srcId="{3989037C-5075-4BDA-8FAA-D3D7589A749A}" destId="{6486FCF8-8162-4E9A-8FFA-16D5760F2CBE}" srcOrd="1" destOrd="0" presId="urn:microsoft.com/office/officeart/2009/3/layout/HorizontalOrganizationChart"/>
    <dgm:cxn modelId="{9D77BBDC-53DB-4DBE-8A35-6C8F906573FA}" srcId="{30FBD94D-2BCC-45B1-9EA0-F83A91F5AE25}" destId="{9631E408-B46D-4708-A7E6-481B7A40C914}" srcOrd="1" destOrd="0" parTransId="{16EC6FBB-2ADC-4593-959D-6D6CAA8BEFE2}" sibTransId="{0684CA04-A8AF-46AF-8372-B558FDAF0B99}"/>
    <dgm:cxn modelId="{ED7F44E2-73E3-4E29-933C-3A2CFBC9EE06}" srcId="{B087A191-04AE-4E7F-9916-8E2687E0D1E1}" destId="{085D0EE9-E7DE-4FBC-BF90-1DE22B088356}" srcOrd="1" destOrd="0" parTransId="{D8F472CC-0AFE-47A9-B9E7-D1B3A9705427}" sibTransId="{72032F33-998C-4947-9843-3A8C39FE8ECC}"/>
    <dgm:cxn modelId="{EABA49E2-265C-46EF-8E1D-B44124BBDD71}" type="presOf" srcId="{30FBD94D-2BCC-45B1-9EA0-F83A91F5AE25}" destId="{75C97FFF-E7DD-41C2-870C-0D6CF5939C0E}" srcOrd="0" destOrd="0" presId="urn:microsoft.com/office/officeart/2009/3/layout/HorizontalOrganizationChart"/>
    <dgm:cxn modelId="{081CD9E9-1F27-4526-B519-E1CA9BD1ED81}" type="presOf" srcId="{CBFD715E-1B98-4AB8-BBC9-CB14081985DB}" destId="{180002EE-A4E5-4735-B799-E5CA4A190503}" srcOrd="0" destOrd="0" presId="urn:microsoft.com/office/officeart/2009/3/layout/HorizontalOrganizationChart"/>
    <dgm:cxn modelId="{4DD147EA-7EA5-4480-97B8-82D656D992D2}" srcId="{EC6CCC57-2E56-4703-B108-60C47F94D053}" destId="{3989037C-5075-4BDA-8FAA-D3D7589A749A}" srcOrd="0" destOrd="0" parTransId="{0B6141CD-8052-4CBE-97BA-C650568D56B1}" sibTransId="{6ABB0F50-51CE-4527-94CC-E1577A0565E4}"/>
    <dgm:cxn modelId="{97B093EF-62DF-4565-B81A-75D41F95A2F5}" srcId="{72B21C34-BAFA-4182-ABAA-B6C4351DA28A}" destId="{9B00CE52-774C-458A-B4A3-2A030132F21D}" srcOrd="3" destOrd="0" parTransId="{4BC3160C-EBD1-4F1C-BB25-965FC1096D19}" sibTransId="{C68C8D26-5853-41AD-95F6-54A880999782}"/>
    <dgm:cxn modelId="{80C77C35-DFA3-44A1-BA8A-1C66E279681F}" type="presParOf" srcId="{90C49695-0A3A-4CE1-A86B-20103ED0DFF7}" destId="{99E5AEFA-0DFA-4DB0-B1C2-A720FCB42817}" srcOrd="0" destOrd="0" presId="urn:microsoft.com/office/officeart/2009/3/layout/HorizontalOrganizationChart"/>
    <dgm:cxn modelId="{C201B6A5-DC20-43DC-97A6-AAB4DC825573}" type="presParOf" srcId="{99E5AEFA-0DFA-4DB0-B1C2-A720FCB42817}" destId="{74527332-6A14-4BA6-B1BB-1669A12F8DF2}" srcOrd="0" destOrd="0" presId="urn:microsoft.com/office/officeart/2009/3/layout/HorizontalOrganizationChart"/>
    <dgm:cxn modelId="{6FFF7850-2174-4A40-9EAB-879E2684147A}" type="presParOf" srcId="{74527332-6A14-4BA6-B1BB-1669A12F8DF2}" destId="{09A8001B-F43D-4563-B003-14872AE8F39A}" srcOrd="0" destOrd="0" presId="urn:microsoft.com/office/officeart/2009/3/layout/HorizontalOrganizationChart"/>
    <dgm:cxn modelId="{645978E0-DDF2-46D3-B911-AC8D286A8A9B}" type="presParOf" srcId="{74527332-6A14-4BA6-B1BB-1669A12F8DF2}" destId="{6486FCF8-8162-4E9A-8FFA-16D5760F2CBE}" srcOrd="1" destOrd="0" presId="urn:microsoft.com/office/officeart/2009/3/layout/HorizontalOrganizationChart"/>
    <dgm:cxn modelId="{C1F0AFE5-3F0A-4A5A-8779-878BFE731C85}" type="presParOf" srcId="{99E5AEFA-0DFA-4DB0-B1C2-A720FCB42817}" destId="{B87155A3-B052-4D1C-8BF8-27A3C6EC1528}" srcOrd="1" destOrd="0" presId="urn:microsoft.com/office/officeart/2009/3/layout/HorizontalOrganizationChart"/>
    <dgm:cxn modelId="{9B195DF8-DA8C-4282-9747-98A40DBF4096}" type="presParOf" srcId="{B87155A3-B052-4D1C-8BF8-27A3C6EC1528}" destId="{0F254740-8DD6-42BA-945B-E4353047405D}" srcOrd="0" destOrd="0" presId="urn:microsoft.com/office/officeart/2009/3/layout/HorizontalOrganizationChart"/>
    <dgm:cxn modelId="{961B20DE-7E2F-483C-B479-79DFBC534C98}" type="presParOf" srcId="{B87155A3-B052-4D1C-8BF8-27A3C6EC1528}" destId="{6BC4546D-F71A-455A-BAE7-4CE133756F6A}" srcOrd="1" destOrd="0" presId="urn:microsoft.com/office/officeart/2009/3/layout/HorizontalOrganizationChart"/>
    <dgm:cxn modelId="{58FCF31D-9205-4334-A6C2-9B015EDE205D}" type="presParOf" srcId="{6BC4546D-F71A-455A-BAE7-4CE133756F6A}" destId="{32977021-D385-42C1-A331-6FFB63305766}" srcOrd="0" destOrd="0" presId="urn:microsoft.com/office/officeart/2009/3/layout/HorizontalOrganizationChart"/>
    <dgm:cxn modelId="{3C290A5F-2157-4FDF-BBE1-16C913472433}" type="presParOf" srcId="{32977021-D385-42C1-A331-6FFB63305766}" destId="{75C97FFF-E7DD-41C2-870C-0D6CF5939C0E}" srcOrd="0" destOrd="0" presId="urn:microsoft.com/office/officeart/2009/3/layout/HorizontalOrganizationChart"/>
    <dgm:cxn modelId="{2C032B15-ECB2-4FEF-B85F-75CA08CC6C04}" type="presParOf" srcId="{32977021-D385-42C1-A331-6FFB63305766}" destId="{7E3FDB19-3C3D-4009-813E-CACDFA12F074}" srcOrd="1" destOrd="0" presId="urn:microsoft.com/office/officeart/2009/3/layout/HorizontalOrganizationChart"/>
    <dgm:cxn modelId="{99E01024-06BD-4039-862E-10A5B0FA2754}" type="presParOf" srcId="{6BC4546D-F71A-455A-BAE7-4CE133756F6A}" destId="{CEA1F3C2-FFCC-443B-A0C6-1D6C8FDF09CE}" srcOrd="1" destOrd="0" presId="urn:microsoft.com/office/officeart/2009/3/layout/HorizontalOrganizationChart"/>
    <dgm:cxn modelId="{95F053F5-4ACA-46C6-B086-0C3A8318D6EE}" type="presParOf" srcId="{CEA1F3C2-FFCC-443B-A0C6-1D6C8FDF09CE}" destId="{AD9C9DBC-218A-49C5-A64B-D881C8417537}" srcOrd="0" destOrd="0" presId="urn:microsoft.com/office/officeart/2009/3/layout/HorizontalOrganizationChart"/>
    <dgm:cxn modelId="{73B7C787-29D7-4991-8CDA-C524C15FBC82}" type="presParOf" srcId="{CEA1F3C2-FFCC-443B-A0C6-1D6C8FDF09CE}" destId="{E6857081-C857-4718-82A0-2AA34F68AA8B}" srcOrd="1" destOrd="0" presId="urn:microsoft.com/office/officeart/2009/3/layout/HorizontalOrganizationChart"/>
    <dgm:cxn modelId="{33724D1B-D2AB-4E65-AC9D-2ACFCD5D6D03}" type="presParOf" srcId="{E6857081-C857-4718-82A0-2AA34F68AA8B}" destId="{864E4888-483D-42C6-9E92-F9649A71EDDF}" srcOrd="0" destOrd="0" presId="urn:microsoft.com/office/officeart/2009/3/layout/HorizontalOrganizationChart"/>
    <dgm:cxn modelId="{12056D66-4253-4D0C-84BE-FC04C54498FF}" type="presParOf" srcId="{864E4888-483D-42C6-9E92-F9649A71EDDF}" destId="{ED96B992-864B-4566-987A-9F6D516410D9}" srcOrd="0" destOrd="0" presId="urn:microsoft.com/office/officeart/2009/3/layout/HorizontalOrganizationChart"/>
    <dgm:cxn modelId="{4158A562-1BC2-42CD-8CFB-19188EB54D2A}" type="presParOf" srcId="{864E4888-483D-42C6-9E92-F9649A71EDDF}" destId="{80F45935-18A9-4C56-A1F9-40A8396E6060}" srcOrd="1" destOrd="0" presId="urn:microsoft.com/office/officeart/2009/3/layout/HorizontalOrganizationChart"/>
    <dgm:cxn modelId="{DD52F5AB-2515-4B51-A43E-9D1663574737}" type="presParOf" srcId="{E6857081-C857-4718-82A0-2AA34F68AA8B}" destId="{AA226FAE-745E-4D08-A8F2-A50F1EA20067}" srcOrd="1" destOrd="0" presId="urn:microsoft.com/office/officeart/2009/3/layout/HorizontalOrganizationChart"/>
    <dgm:cxn modelId="{DA1CAD5A-8E1F-4D25-88F7-D99276B29758}" type="presParOf" srcId="{E6857081-C857-4718-82A0-2AA34F68AA8B}" destId="{DA67742F-CC88-4F63-9828-16C94E8528B1}" srcOrd="2" destOrd="0" presId="urn:microsoft.com/office/officeart/2009/3/layout/HorizontalOrganizationChart"/>
    <dgm:cxn modelId="{E6FAE81C-BEAF-42EC-BA26-E6AEA90C54A4}" type="presParOf" srcId="{CEA1F3C2-FFCC-443B-A0C6-1D6C8FDF09CE}" destId="{A1ADD99D-DA72-479A-B968-9C5E353B8D0E}" srcOrd="2" destOrd="0" presId="urn:microsoft.com/office/officeart/2009/3/layout/HorizontalOrganizationChart"/>
    <dgm:cxn modelId="{07E6E999-AE16-476B-83C0-4AFC3135E2F4}" type="presParOf" srcId="{CEA1F3C2-FFCC-443B-A0C6-1D6C8FDF09CE}" destId="{35FB504E-A114-4F8D-9F1E-62B22EB4EF96}" srcOrd="3" destOrd="0" presId="urn:microsoft.com/office/officeart/2009/3/layout/HorizontalOrganizationChart"/>
    <dgm:cxn modelId="{0DBDA3AA-7A38-442E-9BD4-660E0D23D49A}" type="presParOf" srcId="{35FB504E-A114-4F8D-9F1E-62B22EB4EF96}" destId="{070368F4-A32A-47ED-9967-4FCBBC8561F0}" srcOrd="0" destOrd="0" presId="urn:microsoft.com/office/officeart/2009/3/layout/HorizontalOrganizationChart"/>
    <dgm:cxn modelId="{D0869F15-FCEC-4C90-8582-4C8FEA1E8273}" type="presParOf" srcId="{070368F4-A32A-47ED-9967-4FCBBC8561F0}" destId="{CD97DDB6-7EBD-4909-AF35-EE2993B32917}" srcOrd="0" destOrd="0" presId="urn:microsoft.com/office/officeart/2009/3/layout/HorizontalOrganizationChart"/>
    <dgm:cxn modelId="{F3856F73-6669-4CAF-9184-85FD695CE075}" type="presParOf" srcId="{070368F4-A32A-47ED-9967-4FCBBC8561F0}" destId="{C454D13E-09DA-4C36-8EBC-C84FB8C9F21F}" srcOrd="1" destOrd="0" presId="urn:microsoft.com/office/officeart/2009/3/layout/HorizontalOrganizationChart"/>
    <dgm:cxn modelId="{802BDA9F-5597-4001-9B05-02ABDD51CC26}" type="presParOf" srcId="{35FB504E-A114-4F8D-9F1E-62B22EB4EF96}" destId="{DBBF3EAA-F731-4BC8-B669-A55890CA9DD3}" srcOrd="1" destOrd="0" presId="urn:microsoft.com/office/officeart/2009/3/layout/HorizontalOrganizationChart"/>
    <dgm:cxn modelId="{E5B1B8C1-4F3F-4154-8C9C-DFF7CA7AEB24}" type="presParOf" srcId="{35FB504E-A114-4F8D-9F1E-62B22EB4EF96}" destId="{3E03F219-60F8-46D2-A831-CFD7A58558D3}" srcOrd="2" destOrd="0" presId="urn:microsoft.com/office/officeart/2009/3/layout/HorizontalOrganizationChart"/>
    <dgm:cxn modelId="{D0C0B489-6173-44B4-A407-4B18DEE9BDCC}" type="presParOf" srcId="{CEA1F3C2-FFCC-443B-A0C6-1D6C8FDF09CE}" destId="{D6866A1C-557D-4AD7-82E2-6AE553F5DFFA}" srcOrd="4" destOrd="0" presId="urn:microsoft.com/office/officeart/2009/3/layout/HorizontalOrganizationChart"/>
    <dgm:cxn modelId="{4FCC5936-891B-49AB-A185-8A37A7F8C1EE}" type="presParOf" srcId="{CEA1F3C2-FFCC-443B-A0C6-1D6C8FDF09CE}" destId="{6464F6A3-62E5-4D4B-8827-5362260EECEA}" srcOrd="5" destOrd="0" presId="urn:microsoft.com/office/officeart/2009/3/layout/HorizontalOrganizationChart"/>
    <dgm:cxn modelId="{84757E55-D337-4FD2-9009-913E9B46CFE7}" type="presParOf" srcId="{6464F6A3-62E5-4D4B-8827-5362260EECEA}" destId="{73F1619A-FE51-43F6-A9F4-F4BDDB4C210E}" srcOrd="0" destOrd="0" presId="urn:microsoft.com/office/officeart/2009/3/layout/HorizontalOrganizationChart"/>
    <dgm:cxn modelId="{394FA671-336A-431E-84D7-6715A649C02A}" type="presParOf" srcId="{73F1619A-FE51-43F6-A9F4-F4BDDB4C210E}" destId="{61A4EAAE-6A25-4B28-98A9-F7C9258A8DBD}" srcOrd="0" destOrd="0" presId="urn:microsoft.com/office/officeart/2009/3/layout/HorizontalOrganizationChart"/>
    <dgm:cxn modelId="{72E30681-4E5C-418A-ABD3-7BAB83203F9C}" type="presParOf" srcId="{73F1619A-FE51-43F6-A9F4-F4BDDB4C210E}" destId="{67447705-5528-4764-BE19-969761A838D9}" srcOrd="1" destOrd="0" presId="urn:microsoft.com/office/officeart/2009/3/layout/HorizontalOrganizationChart"/>
    <dgm:cxn modelId="{C1BB1F7E-944B-4DE3-9C43-177FAD225A88}" type="presParOf" srcId="{6464F6A3-62E5-4D4B-8827-5362260EECEA}" destId="{2F77737E-E08F-46C5-8457-70AFBABE88A6}" srcOrd="1" destOrd="0" presId="urn:microsoft.com/office/officeart/2009/3/layout/HorizontalOrganizationChart"/>
    <dgm:cxn modelId="{805AF97B-A69A-4549-837B-1BE531DFF6FA}" type="presParOf" srcId="{6464F6A3-62E5-4D4B-8827-5362260EECEA}" destId="{3C49E38E-3BAA-4C2F-A885-11B6DF896535}" srcOrd="2" destOrd="0" presId="urn:microsoft.com/office/officeart/2009/3/layout/HorizontalOrganizationChart"/>
    <dgm:cxn modelId="{2350D049-01C1-4776-BC37-9CBB7444F2E7}" type="presParOf" srcId="{CEA1F3C2-FFCC-443B-A0C6-1D6C8FDF09CE}" destId="{180002EE-A4E5-4735-B799-E5CA4A190503}" srcOrd="6" destOrd="0" presId="urn:microsoft.com/office/officeart/2009/3/layout/HorizontalOrganizationChart"/>
    <dgm:cxn modelId="{E4D67CCC-D024-4392-A5DF-5F23923F22D0}" type="presParOf" srcId="{CEA1F3C2-FFCC-443B-A0C6-1D6C8FDF09CE}" destId="{FD2303F2-CD36-4A73-8AE0-46BD86C9C9D7}" srcOrd="7" destOrd="0" presId="urn:microsoft.com/office/officeart/2009/3/layout/HorizontalOrganizationChart"/>
    <dgm:cxn modelId="{BE5B8ECB-C279-4A33-87DE-90D50B9B4FA3}" type="presParOf" srcId="{FD2303F2-CD36-4A73-8AE0-46BD86C9C9D7}" destId="{56B5C191-CB2E-4921-8BCD-870B0DB99DE3}" srcOrd="0" destOrd="0" presId="urn:microsoft.com/office/officeart/2009/3/layout/HorizontalOrganizationChart"/>
    <dgm:cxn modelId="{BB41DE65-3805-427C-8CE9-1F1930CE577C}" type="presParOf" srcId="{56B5C191-CB2E-4921-8BCD-870B0DB99DE3}" destId="{375EFA57-3DEE-46B8-9D9E-E8F75C6AF2DE}" srcOrd="0" destOrd="0" presId="urn:microsoft.com/office/officeart/2009/3/layout/HorizontalOrganizationChart"/>
    <dgm:cxn modelId="{DDECA49A-425E-4AD6-B0E9-490476284919}" type="presParOf" srcId="{56B5C191-CB2E-4921-8BCD-870B0DB99DE3}" destId="{F8F8E6E3-76D1-4BA9-AF33-E10B4B413B16}" srcOrd="1" destOrd="0" presId="urn:microsoft.com/office/officeart/2009/3/layout/HorizontalOrganizationChart"/>
    <dgm:cxn modelId="{44C456BA-4F4E-477C-810F-2C502F67C319}" type="presParOf" srcId="{FD2303F2-CD36-4A73-8AE0-46BD86C9C9D7}" destId="{95A078F0-A394-4DB2-A775-091CF0019F5B}" srcOrd="1" destOrd="0" presId="urn:microsoft.com/office/officeart/2009/3/layout/HorizontalOrganizationChart"/>
    <dgm:cxn modelId="{470A8CD0-83CC-4556-9101-178E60871C47}" type="presParOf" srcId="{FD2303F2-CD36-4A73-8AE0-46BD86C9C9D7}" destId="{05C93D85-8917-4214-BBFD-8505FFC2FB7E}" srcOrd="2" destOrd="0" presId="urn:microsoft.com/office/officeart/2009/3/layout/HorizontalOrganizationChart"/>
    <dgm:cxn modelId="{EA339A8D-BD6B-4C01-B3E5-4A2A3D8A2EE9}" type="presParOf" srcId="{6BC4546D-F71A-455A-BAE7-4CE133756F6A}" destId="{E9319C08-E1D6-4BE6-9E02-16BB135A8A35}" srcOrd="2" destOrd="0" presId="urn:microsoft.com/office/officeart/2009/3/layout/HorizontalOrganizationChart"/>
    <dgm:cxn modelId="{2464FE45-64DC-4370-B1C5-FE9323FC3AEF}" type="presParOf" srcId="{B87155A3-B052-4D1C-8BF8-27A3C6EC1528}" destId="{B6B8F7CE-AD18-46E3-B690-97032DC747F6}" srcOrd="2" destOrd="0" presId="urn:microsoft.com/office/officeart/2009/3/layout/HorizontalOrganizationChart"/>
    <dgm:cxn modelId="{426BA547-A33F-487C-9A31-F77093B1436D}" type="presParOf" srcId="{B87155A3-B052-4D1C-8BF8-27A3C6EC1528}" destId="{450FF8AC-199E-4BA1-8B49-936ED311EAA6}" srcOrd="3" destOrd="0" presId="urn:microsoft.com/office/officeart/2009/3/layout/HorizontalOrganizationChart"/>
    <dgm:cxn modelId="{7D7D9106-458B-4166-B210-6C8179DCB272}" type="presParOf" srcId="{450FF8AC-199E-4BA1-8B49-936ED311EAA6}" destId="{8E6F9571-8C4E-464A-8743-58F91B4F747D}" srcOrd="0" destOrd="0" presId="urn:microsoft.com/office/officeart/2009/3/layout/HorizontalOrganizationChart"/>
    <dgm:cxn modelId="{0395EC20-2F89-4908-9F66-0347F8195D1A}" type="presParOf" srcId="{8E6F9571-8C4E-464A-8743-58F91B4F747D}" destId="{F6ABC8B3-CCCE-4406-A3C5-C47977C118B0}" srcOrd="0" destOrd="0" presId="urn:microsoft.com/office/officeart/2009/3/layout/HorizontalOrganizationChart"/>
    <dgm:cxn modelId="{981E8F49-225B-460F-843D-51750BB90CC4}" type="presParOf" srcId="{8E6F9571-8C4E-464A-8743-58F91B4F747D}" destId="{0037C404-F173-4017-AE65-F6416061AB92}" srcOrd="1" destOrd="0" presId="urn:microsoft.com/office/officeart/2009/3/layout/HorizontalOrganizationChart"/>
    <dgm:cxn modelId="{A51D6C8B-A892-410E-9EA8-12391A39420E}" type="presParOf" srcId="{450FF8AC-199E-4BA1-8B49-936ED311EAA6}" destId="{B0A8146A-7734-4194-A802-6AB902B856D2}" srcOrd="1" destOrd="0" presId="urn:microsoft.com/office/officeart/2009/3/layout/HorizontalOrganizationChart"/>
    <dgm:cxn modelId="{AB5DAD93-696B-4220-B638-7BAE991CB698}" type="presParOf" srcId="{B0A8146A-7734-4194-A802-6AB902B856D2}" destId="{9C3D81C0-8462-4C64-B4A2-2EAC819068FD}" srcOrd="0" destOrd="0" presId="urn:microsoft.com/office/officeart/2009/3/layout/HorizontalOrganizationChart"/>
    <dgm:cxn modelId="{A2F6570C-C4BC-4301-B25D-35FAB113EF84}" type="presParOf" srcId="{B0A8146A-7734-4194-A802-6AB902B856D2}" destId="{FBF9A22E-3C74-4D61-B855-055F579D03F9}" srcOrd="1" destOrd="0" presId="urn:microsoft.com/office/officeart/2009/3/layout/HorizontalOrganizationChart"/>
    <dgm:cxn modelId="{68D1BC5B-4E40-433D-91FC-B540F8772776}" type="presParOf" srcId="{FBF9A22E-3C74-4D61-B855-055F579D03F9}" destId="{AE93CCC9-8A26-41A8-871A-4E117EA30C67}" srcOrd="0" destOrd="0" presId="urn:microsoft.com/office/officeart/2009/3/layout/HorizontalOrganizationChart"/>
    <dgm:cxn modelId="{29580E9A-34E1-4F5A-975A-27CD1E7A0A7C}" type="presParOf" srcId="{AE93CCC9-8A26-41A8-871A-4E117EA30C67}" destId="{7EE99F5C-BCB4-4A3C-A80C-FCFEACDCE256}" srcOrd="0" destOrd="0" presId="urn:microsoft.com/office/officeart/2009/3/layout/HorizontalOrganizationChart"/>
    <dgm:cxn modelId="{71352FDE-8028-4EEB-88B5-13D8B98B88EA}" type="presParOf" srcId="{AE93CCC9-8A26-41A8-871A-4E117EA30C67}" destId="{70C87EE6-65EB-490F-8FBA-DCD4316BD4B4}" srcOrd="1" destOrd="0" presId="urn:microsoft.com/office/officeart/2009/3/layout/HorizontalOrganizationChart"/>
    <dgm:cxn modelId="{3C3C69C9-15AF-464B-946B-3872F7AFFE2A}" type="presParOf" srcId="{FBF9A22E-3C74-4D61-B855-055F579D03F9}" destId="{6EAB4EDC-DDA1-4BE2-88DE-F5A308DB2F1B}" srcOrd="1" destOrd="0" presId="urn:microsoft.com/office/officeart/2009/3/layout/HorizontalOrganizationChart"/>
    <dgm:cxn modelId="{8466D8FC-DCEF-41D9-9927-245196642622}" type="presParOf" srcId="{FBF9A22E-3C74-4D61-B855-055F579D03F9}" destId="{B18B2944-3AF7-4A96-97F9-16EAA07ABA68}" srcOrd="2" destOrd="0" presId="urn:microsoft.com/office/officeart/2009/3/layout/HorizontalOrganizationChart"/>
    <dgm:cxn modelId="{4700F1F5-B187-4FCF-B0D9-218D8055311D}" type="presParOf" srcId="{B0A8146A-7734-4194-A802-6AB902B856D2}" destId="{FE1DFF2F-55E2-45A1-B7BC-2D7373E97B75}" srcOrd="2" destOrd="0" presId="urn:microsoft.com/office/officeart/2009/3/layout/HorizontalOrganizationChart"/>
    <dgm:cxn modelId="{5285F99C-EC16-496C-B53A-4B1DA44A7C61}" type="presParOf" srcId="{B0A8146A-7734-4194-A802-6AB902B856D2}" destId="{23DB0144-D156-45EC-8531-B5CE2723A556}" srcOrd="3" destOrd="0" presId="urn:microsoft.com/office/officeart/2009/3/layout/HorizontalOrganizationChart"/>
    <dgm:cxn modelId="{43339B43-58BD-461C-A2B4-CA86CB337D25}" type="presParOf" srcId="{23DB0144-D156-45EC-8531-B5CE2723A556}" destId="{60BF780E-3E32-4137-8F4D-748C7DFE844C}" srcOrd="0" destOrd="0" presId="urn:microsoft.com/office/officeart/2009/3/layout/HorizontalOrganizationChart"/>
    <dgm:cxn modelId="{6B06CF9A-99C9-4359-88F4-CDAA0347AE17}" type="presParOf" srcId="{60BF780E-3E32-4137-8F4D-748C7DFE844C}" destId="{9C1EC916-62EE-40D1-A6DE-04D5109E10FD}" srcOrd="0" destOrd="0" presId="urn:microsoft.com/office/officeart/2009/3/layout/HorizontalOrganizationChart"/>
    <dgm:cxn modelId="{84754E42-BDB7-4A0D-876B-105A501C66DB}" type="presParOf" srcId="{60BF780E-3E32-4137-8F4D-748C7DFE844C}" destId="{052924DC-6AF5-4DD6-BCE8-05B76C98031B}" srcOrd="1" destOrd="0" presId="urn:microsoft.com/office/officeart/2009/3/layout/HorizontalOrganizationChart"/>
    <dgm:cxn modelId="{7BF7AA85-5B62-4DDA-BB1E-905F4D13DA17}" type="presParOf" srcId="{23DB0144-D156-45EC-8531-B5CE2723A556}" destId="{F00BD8A4-6022-4B57-8C21-FD5EAB327007}" srcOrd="1" destOrd="0" presId="urn:microsoft.com/office/officeart/2009/3/layout/HorizontalOrganizationChart"/>
    <dgm:cxn modelId="{3CD785CA-06C8-49B0-8E30-48435518FE6F}" type="presParOf" srcId="{23DB0144-D156-45EC-8531-B5CE2723A556}" destId="{6CA0D4EF-6A73-44BC-993B-2B8E29BC63AD}" srcOrd="2" destOrd="0" presId="urn:microsoft.com/office/officeart/2009/3/layout/HorizontalOrganizationChart"/>
    <dgm:cxn modelId="{12603184-3B15-45DD-88B3-23AB14B3A911}" type="presParOf" srcId="{B0A8146A-7734-4194-A802-6AB902B856D2}" destId="{BAFB1C55-B4C7-450A-86B7-874DF90D875E}" srcOrd="4" destOrd="0" presId="urn:microsoft.com/office/officeart/2009/3/layout/HorizontalOrganizationChart"/>
    <dgm:cxn modelId="{C049AB57-7E3C-4228-B898-AAD2AE17A5D0}" type="presParOf" srcId="{B0A8146A-7734-4194-A802-6AB902B856D2}" destId="{BF37AE11-2CFE-4F8C-89E0-CF374E5D639D}" srcOrd="5" destOrd="0" presId="urn:microsoft.com/office/officeart/2009/3/layout/HorizontalOrganizationChart"/>
    <dgm:cxn modelId="{8FB90629-866D-48DA-9823-F8E96D9B176B}" type="presParOf" srcId="{BF37AE11-2CFE-4F8C-89E0-CF374E5D639D}" destId="{6E0CB9BC-C7F5-4CDB-B6E8-DC2A1F639A84}" srcOrd="0" destOrd="0" presId="urn:microsoft.com/office/officeart/2009/3/layout/HorizontalOrganizationChart"/>
    <dgm:cxn modelId="{68632222-EC82-483C-98B7-FB6DE6F44203}" type="presParOf" srcId="{6E0CB9BC-C7F5-4CDB-B6E8-DC2A1F639A84}" destId="{BBE5AE08-DBC4-4BB9-8A79-6FF7FDA17B3D}" srcOrd="0" destOrd="0" presId="urn:microsoft.com/office/officeart/2009/3/layout/HorizontalOrganizationChart"/>
    <dgm:cxn modelId="{566DD6D1-A2CD-4905-9834-9F1B90055891}" type="presParOf" srcId="{6E0CB9BC-C7F5-4CDB-B6E8-DC2A1F639A84}" destId="{34D055B5-5010-4DF7-8868-674DEA12FFD2}" srcOrd="1" destOrd="0" presId="urn:microsoft.com/office/officeart/2009/3/layout/HorizontalOrganizationChart"/>
    <dgm:cxn modelId="{56A76893-F4D7-4DB2-804A-EBC01464C59C}" type="presParOf" srcId="{BF37AE11-2CFE-4F8C-89E0-CF374E5D639D}" destId="{E05EB774-0959-45F4-9B0A-755A868F5E33}" srcOrd="1" destOrd="0" presId="urn:microsoft.com/office/officeart/2009/3/layout/HorizontalOrganizationChart"/>
    <dgm:cxn modelId="{037C79A5-8497-42E7-869F-5E7DAFE431CE}" type="presParOf" srcId="{BF37AE11-2CFE-4F8C-89E0-CF374E5D639D}" destId="{309D0EC3-DB62-4605-93F0-247A5A5C150A}" srcOrd="2" destOrd="0" presId="urn:microsoft.com/office/officeart/2009/3/layout/HorizontalOrganizationChart"/>
    <dgm:cxn modelId="{BE4392B2-4E6B-4996-9F5C-96B27E3EF4F8}" type="presParOf" srcId="{450FF8AC-199E-4BA1-8B49-936ED311EAA6}" destId="{5A877893-5F98-45D0-9484-E29D2DE8D958}" srcOrd="2" destOrd="0" presId="urn:microsoft.com/office/officeart/2009/3/layout/HorizontalOrganizationChart"/>
    <dgm:cxn modelId="{2EA23609-4531-4F3E-8C3F-E14D0F5E00B0}" type="presParOf" srcId="{B87155A3-B052-4D1C-8BF8-27A3C6EC1528}" destId="{3C25F7E5-AE89-47CB-BF97-64777AB86519}" srcOrd="4" destOrd="0" presId="urn:microsoft.com/office/officeart/2009/3/layout/HorizontalOrganizationChart"/>
    <dgm:cxn modelId="{045F7F2A-E5B9-49FF-8E27-BE1A82E18E32}" type="presParOf" srcId="{B87155A3-B052-4D1C-8BF8-27A3C6EC1528}" destId="{8E0B7CF0-641B-4151-8AE4-9FC74AD60073}" srcOrd="5" destOrd="0" presId="urn:microsoft.com/office/officeart/2009/3/layout/HorizontalOrganizationChart"/>
    <dgm:cxn modelId="{F2D8349B-763B-43A8-87D9-90CF29DDC7FB}" type="presParOf" srcId="{8E0B7CF0-641B-4151-8AE4-9FC74AD60073}" destId="{AEA7BBD8-6613-4376-9AE8-4F19BA2CAE52}" srcOrd="0" destOrd="0" presId="urn:microsoft.com/office/officeart/2009/3/layout/HorizontalOrganizationChart"/>
    <dgm:cxn modelId="{A501B733-DC5F-46CE-894E-9B57264B8C20}" type="presParOf" srcId="{AEA7BBD8-6613-4376-9AE8-4F19BA2CAE52}" destId="{AFFBBB50-9504-4A81-8DB3-5C54DB2A19AD}" srcOrd="0" destOrd="0" presId="urn:microsoft.com/office/officeart/2009/3/layout/HorizontalOrganizationChart"/>
    <dgm:cxn modelId="{37BA38E7-BDD8-4E66-8588-F1AE7F67BF03}" type="presParOf" srcId="{AEA7BBD8-6613-4376-9AE8-4F19BA2CAE52}" destId="{89C7AD19-C365-4348-BC84-3DCA524C5C69}" srcOrd="1" destOrd="0" presId="urn:microsoft.com/office/officeart/2009/3/layout/HorizontalOrganizationChart"/>
    <dgm:cxn modelId="{D10FBAFB-F752-41B0-8692-CB4EA41B21D2}" type="presParOf" srcId="{8E0B7CF0-641B-4151-8AE4-9FC74AD60073}" destId="{C1131AB7-CB54-400D-A301-5EEEDD1B2757}" srcOrd="1" destOrd="0" presId="urn:microsoft.com/office/officeart/2009/3/layout/HorizontalOrganizationChart"/>
    <dgm:cxn modelId="{E07FF8A6-9027-456B-B455-216762B97AFF}" type="presParOf" srcId="{C1131AB7-CB54-400D-A301-5EEEDD1B2757}" destId="{B4DEE072-FFC1-40F1-A15B-8BBB5B735B65}" srcOrd="0" destOrd="0" presId="urn:microsoft.com/office/officeart/2009/3/layout/HorizontalOrganizationChart"/>
    <dgm:cxn modelId="{4B2547D3-1010-48D8-97FA-CB8DFC95E9B3}" type="presParOf" srcId="{C1131AB7-CB54-400D-A301-5EEEDD1B2757}" destId="{9A040826-71B2-41F5-A6CF-AEEB6F908748}" srcOrd="1" destOrd="0" presId="urn:microsoft.com/office/officeart/2009/3/layout/HorizontalOrganizationChart"/>
    <dgm:cxn modelId="{3238B9C7-33FB-4241-9133-49399114A146}" type="presParOf" srcId="{9A040826-71B2-41F5-A6CF-AEEB6F908748}" destId="{76D72787-81B6-4F66-85D1-38E42ADAEF7D}" srcOrd="0" destOrd="0" presId="urn:microsoft.com/office/officeart/2009/3/layout/HorizontalOrganizationChart"/>
    <dgm:cxn modelId="{D6ABF1A6-F98D-4935-BD77-5332213AB0E9}" type="presParOf" srcId="{76D72787-81B6-4F66-85D1-38E42ADAEF7D}" destId="{25B6F9A2-6597-404B-A16A-9B247D2E5043}" srcOrd="0" destOrd="0" presId="urn:microsoft.com/office/officeart/2009/3/layout/HorizontalOrganizationChart"/>
    <dgm:cxn modelId="{B2931A92-1782-41E8-BB52-B084A4919D97}" type="presParOf" srcId="{76D72787-81B6-4F66-85D1-38E42ADAEF7D}" destId="{BB561801-342D-46C1-8BA3-FE06CD8B4545}" srcOrd="1" destOrd="0" presId="urn:microsoft.com/office/officeart/2009/3/layout/HorizontalOrganizationChart"/>
    <dgm:cxn modelId="{E27CFE56-8F7E-41FA-9BE9-73F2FB2B0996}" type="presParOf" srcId="{9A040826-71B2-41F5-A6CF-AEEB6F908748}" destId="{5C2AD1AF-E390-40BF-820B-41450500C30C}" srcOrd="1" destOrd="0" presId="urn:microsoft.com/office/officeart/2009/3/layout/HorizontalOrganizationChart"/>
    <dgm:cxn modelId="{FF975556-7BEA-4FAA-B5A3-1EEBFAE99A04}" type="presParOf" srcId="{9A040826-71B2-41F5-A6CF-AEEB6F908748}" destId="{AE84DC6E-0F76-4473-8484-DADB7F473318}" srcOrd="2" destOrd="0" presId="urn:microsoft.com/office/officeart/2009/3/layout/HorizontalOrganizationChart"/>
    <dgm:cxn modelId="{25129FC7-AE87-429D-B2FD-82CC084DB31B}" type="presParOf" srcId="{C1131AB7-CB54-400D-A301-5EEEDD1B2757}" destId="{CEA893B3-69AB-4819-ABA0-C0CEC32FBD0F}" srcOrd="2" destOrd="0" presId="urn:microsoft.com/office/officeart/2009/3/layout/HorizontalOrganizationChart"/>
    <dgm:cxn modelId="{6DB3F4E0-2210-4769-A672-0DC2ED2FB706}" type="presParOf" srcId="{C1131AB7-CB54-400D-A301-5EEEDD1B2757}" destId="{DEF0AA5F-DD1F-4FCF-8258-EDCB721760AA}" srcOrd="3" destOrd="0" presId="urn:microsoft.com/office/officeart/2009/3/layout/HorizontalOrganizationChart"/>
    <dgm:cxn modelId="{4560866A-43AA-4F73-ADCC-66512CEBE002}" type="presParOf" srcId="{DEF0AA5F-DD1F-4FCF-8258-EDCB721760AA}" destId="{91BB6394-0CE1-4345-B6FE-422F0CB9C366}" srcOrd="0" destOrd="0" presId="urn:microsoft.com/office/officeart/2009/3/layout/HorizontalOrganizationChart"/>
    <dgm:cxn modelId="{FE7ADC1F-96D6-46C1-AFAE-3593932C8DBC}" type="presParOf" srcId="{91BB6394-0CE1-4345-B6FE-422F0CB9C366}" destId="{60EFDC14-CB31-4A0A-B441-C5B7197399BC}" srcOrd="0" destOrd="0" presId="urn:microsoft.com/office/officeart/2009/3/layout/HorizontalOrganizationChart"/>
    <dgm:cxn modelId="{14FA864D-C5BC-42A0-8DF8-64E0BA97E90B}" type="presParOf" srcId="{91BB6394-0CE1-4345-B6FE-422F0CB9C366}" destId="{EC325474-F50C-4B01-B906-8EDD905DA6AF}" srcOrd="1" destOrd="0" presId="urn:microsoft.com/office/officeart/2009/3/layout/HorizontalOrganizationChart"/>
    <dgm:cxn modelId="{39337A0E-E3E0-4C25-BC7B-00AD8C3C4404}" type="presParOf" srcId="{DEF0AA5F-DD1F-4FCF-8258-EDCB721760AA}" destId="{6562A839-C613-4F1E-BE3B-40D95040EF35}" srcOrd="1" destOrd="0" presId="urn:microsoft.com/office/officeart/2009/3/layout/HorizontalOrganizationChart"/>
    <dgm:cxn modelId="{5A7DD26D-90E2-4FAB-ABCF-6DEB664867E4}" type="presParOf" srcId="{DEF0AA5F-DD1F-4FCF-8258-EDCB721760AA}" destId="{B1FA5103-5021-470F-A5BE-8C9175F874BC}" srcOrd="2" destOrd="0" presId="urn:microsoft.com/office/officeart/2009/3/layout/HorizontalOrganizationChart"/>
    <dgm:cxn modelId="{D5B0BBC3-C328-412B-9333-AC67DEF95FD3}" type="presParOf" srcId="{C1131AB7-CB54-400D-A301-5EEEDD1B2757}" destId="{937E1532-B566-41D3-863E-6D058F3538C6}" srcOrd="4" destOrd="0" presId="urn:microsoft.com/office/officeart/2009/3/layout/HorizontalOrganizationChart"/>
    <dgm:cxn modelId="{F8FC3B84-8F64-4D6D-A4AC-D40699F33F37}" type="presParOf" srcId="{C1131AB7-CB54-400D-A301-5EEEDD1B2757}" destId="{3AF8903D-BACE-4247-A568-F85A21643CD9}" srcOrd="5" destOrd="0" presId="urn:microsoft.com/office/officeart/2009/3/layout/HorizontalOrganizationChart"/>
    <dgm:cxn modelId="{D61DD911-839E-4265-B8B7-04EF15681015}" type="presParOf" srcId="{3AF8903D-BACE-4247-A568-F85A21643CD9}" destId="{77F480A2-6634-4811-9829-BD8871520618}" srcOrd="0" destOrd="0" presId="urn:microsoft.com/office/officeart/2009/3/layout/HorizontalOrganizationChart"/>
    <dgm:cxn modelId="{4D35C1FE-D78B-4FA6-9A61-6E9C233E5793}" type="presParOf" srcId="{77F480A2-6634-4811-9829-BD8871520618}" destId="{74A64636-8B5A-4FC4-A34D-42F427A032E9}" srcOrd="0" destOrd="0" presId="urn:microsoft.com/office/officeart/2009/3/layout/HorizontalOrganizationChart"/>
    <dgm:cxn modelId="{437B3806-FE4F-4BD3-B706-D084FB803D30}" type="presParOf" srcId="{77F480A2-6634-4811-9829-BD8871520618}" destId="{7C3B268D-FC73-45FD-9DFA-2BAD2E893FDD}" srcOrd="1" destOrd="0" presId="urn:microsoft.com/office/officeart/2009/3/layout/HorizontalOrganizationChart"/>
    <dgm:cxn modelId="{134D1A6F-EE01-4CA1-A311-D707FE6609F7}" type="presParOf" srcId="{3AF8903D-BACE-4247-A568-F85A21643CD9}" destId="{5D198BE2-0C3D-4D05-BBE9-9CD8D920C5A3}" srcOrd="1" destOrd="0" presId="urn:microsoft.com/office/officeart/2009/3/layout/HorizontalOrganizationChart"/>
    <dgm:cxn modelId="{A64E5A48-C309-410C-ADCB-6B15FEABD693}" type="presParOf" srcId="{3AF8903D-BACE-4247-A568-F85A21643CD9}" destId="{17518332-A2AC-4630-9131-16D4B5E9A9C2}" srcOrd="2" destOrd="0" presId="urn:microsoft.com/office/officeart/2009/3/layout/HorizontalOrganizationChart"/>
    <dgm:cxn modelId="{7B258465-F151-427F-BEAB-4F1D4077365E}" type="presParOf" srcId="{C1131AB7-CB54-400D-A301-5EEEDD1B2757}" destId="{738BD8AC-E47F-4144-B7EB-F610E7A05194}" srcOrd="6" destOrd="0" presId="urn:microsoft.com/office/officeart/2009/3/layout/HorizontalOrganizationChart"/>
    <dgm:cxn modelId="{0BCFDB95-096E-4AD1-997C-C5756FDF0116}" type="presParOf" srcId="{C1131AB7-CB54-400D-A301-5EEEDD1B2757}" destId="{DBED564A-B660-4C2E-B9B6-BDFEB3927921}" srcOrd="7" destOrd="0" presId="urn:microsoft.com/office/officeart/2009/3/layout/HorizontalOrganizationChart"/>
    <dgm:cxn modelId="{310CBCAD-EB30-413C-BE23-789A291BA8CE}" type="presParOf" srcId="{DBED564A-B660-4C2E-B9B6-BDFEB3927921}" destId="{1B6C1117-BCB6-4131-9CBE-82D834809DBE}" srcOrd="0" destOrd="0" presId="urn:microsoft.com/office/officeart/2009/3/layout/HorizontalOrganizationChart"/>
    <dgm:cxn modelId="{675BD88A-2D60-4A99-9DA0-6303E7B87E25}" type="presParOf" srcId="{1B6C1117-BCB6-4131-9CBE-82D834809DBE}" destId="{107E162A-6829-4774-ACDF-EBA6738B00A4}" srcOrd="0" destOrd="0" presId="urn:microsoft.com/office/officeart/2009/3/layout/HorizontalOrganizationChart"/>
    <dgm:cxn modelId="{8908619A-56F9-4A4C-814C-459F22633DE2}" type="presParOf" srcId="{1B6C1117-BCB6-4131-9CBE-82D834809DBE}" destId="{93870E71-680B-41F7-9E16-3FA6E983F5F0}" srcOrd="1" destOrd="0" presId="urn:microsoft.com/office/officeart/2009/3/layout/HorizontalOrganizationChart"/>
    <dgm:cxn modelId="{A9B38A2C-00AA-4A4E-A573-956E979C6E19}" type="presParOf" srcId="{DBED564A-B660-4C2E-B9B6-BDFEB3927921}" destId="{82B2BEDE-A87C-4900-84E6-36E92618336A}" srcOrd="1" destOrd="0" presId="urn:microsoft.com/office/officeart/2009/3/layout/HorizontalOrganizationChart"/>
    <dgm:cxn modelId="{6950D444-B58A-428F-A5A6-6EF6D7EBA547}" type="presParOf" srcId="{DBED564A-B660-4C2E-B9B6-BDFEB3927921}" destId="{F44BA3AE-3068-40E6-BC3A-0261B3C8BEE3}" srcOrd="2" destOrd="0" presId="urn:microsoft.com/office/officeart/2009/3/layout/HorizontalOrganizationChart"/>
    <dgm:cxn modelId="{F4BCBF4A-D9E6-403F-B5BD-EE544609A903}" type="presParOf" srcId="{8E0B7CF0-641B-4151-8AE4-9FC74AD60073}" destId="{F76ADD8C-5804-4B13-B06A-EF69F41416A7}" srcOrd="2" destOrd="0" presId="urn:microsoft.com/office/officeart/2009/3/layout/HorizontalOrganizationChart"/>
    <dgm:cxn modelId="{DBE3AFC8-1F24-44A0-BB2A-F7CFAE42D171}" type="presParOf" srcId="{99E5AEFA-0DFA-4DB0-B1C2-A720FCB42817}" destId="{A8F196A8-1C0D-4486-BCDF-0CEB6491DE6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BD8AC-E47F-4144-B7EB-F610E7A05194}">
      <dsp:nvSpPr>
        <dsp:cNvPr id="0" name=""/>
        <dsp:cNvSpPr/>
      </dsp:nvSpPr>
      <dsp:spPr>
        <a:xfrm>
          <a:off x="6530079" y="4962333"/>
          <a:ext cx="260499" cy="840112"/>
        </a:xfrm>
        <a:custGeom>
          <a:avLst/>
          <a:gdLst/>
          <a:ahLst/>
          <a:cxnLst/>
          <a:rect l="0" t="0" r="0" b="0"/>
          <a:pathLst>
            <a:path>
              <a:moveTo>
                <a:pt x="0" y="0"/>
              </a:moveTo>
              <a:lnTo>
                <a:pt x="130249" y="0"/>
              </a:lnTo>
              <a:lnTo>
                <a:pt x="130249" y="840112"/>
              </a:lnTo>
              <a:lnTo>
                <a:pt x="260499" y="84011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7E1532-B566-41D3-863E-6D058F3538C6}">
      <dsp:nvSpPr>
        <dsp:cNvPr id="0" name=""/>
        <dsp:cNvSpPr/>
      </dsp:nvSpPr>
      <dsp:spPr>
        <a:xfrm>
          <a:off x="6530079" y="4962333"/>
          <a:ext cx="260499" cy="280037"/>
        </a:xfrm>
        <a:custGeom>
          <a:avLst/>
          <a:gdLst/>
          <a:ahLst/>
          <a:cxnLst/>
          <a:rect l="0" t="0" r="0" b="0"/>
          <a:pathLst>
            <a:path>
              <a:moveTo>
                <a:pt x="0" y="0"/>
              </a:moveTo>
              <a:lnTo>
                <a:pt x="130249" y="0"/>
              </a:lnTo>
              <a:lnTo>
                <a:pt x="130249" y="280037"/>
              </a:lnTo>
              <a:lnTo>
                <a:pt x="260499" y="2800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A893B3-69AB-4819-ABA0-C0CEC32FBD0F}">
      <dsp:nvSpPr>
        <dsp:cNvPr id="0" name=""/>
        <dsp:cNvSpPr/>
      </dsp:nvSpPr>
      <dsp:spPr>
        <a:xfrm>
          <a:off x="6530079" y="4682295"/>
          <a:ext cx="260499" cy="280037"/>
        </a:xfrm>
        <a:custGeom>
          <a:avLst/>
          <a:gdLst/>
          <a:ahLst/>
          <a:cxnLst/>
          <a:rect l="0" t="0" r="0" b="0"/>
          <a:pathLst>
            <a:path>
              <a:moveTo>
                <a:pt x="0" y="280037"/>
              </a:moveTo>
              <a:lnTo>
                <a:pt x="130249" y="280037"/>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DEE072-FFC1-40F1-A15B-8BBB5B735B65}">
      <dsp:nvSpPr>
        <dsp:cNvPr id="0" name=""/>
        <dsp:cNvSpPr/>
      </dsp:nvSpPr>
      <dsp:spPr>
        <a:xfrm>
          <a:off x="6530079" y="4122221"/>
          <a:ext cx="260499" cy="840112"/>
        </a:xfrm>
        <a:custGeom>
          <a:avLst/>
          <a:gdLst/>
          <a:ahLst/>
          <a:cxnLst/>
          <a:rect l="0" t="0" r="0" b="0"/>
          <a:pathLst>
            <a:path>
              <a:moveTo>
                <a:pt x="0" y="840112"/>
              </a:moveTo>
              <a:lnTo>
                <a:pt x="130249" y="840112"/>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25F7E5-AE89-47CB-BF97-64777AB86519}">
      <dsp:nvSpPr>
        <dsp:cNvPr id="0" name=""/>
        <dsp:cNvSpPr/>
      </dsp:nvSpPr>
      <dsp:spPr>
        <a:xfrm>
          <a:off x="4967080" y="2931114"/>
          <a:ext cx="260499" cy="2031218"/>
        </a:xfrm>
        <a:custGeom>
          <a:avLst/>
          <a:gdLst/>
          <a:ahLst/>
          <a:cxnLst/>
          <a:rect l="0" t="0" r="0" b="0"/>
          <a:pathLst>
            <a:path>
              <a:moveTo>
                <a:pt x="0" y="0"/>
              </a:moveTo>
              <a:lnTo>
                <a:pt x="130249" y="0"/>
              </a:lnTo>
              <a:lnTo>
                <a:pt x="130249" y="2031218"/>
              </a:lnTo>
              <a:lnTo>
                <a:pt x="260499" y="203121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FB1C55-B4C7-450A-86B7-874DF90D875E}">
      <dsp:nvSpPr>
        <dsp:cNvPr id="0" name=""/>
        <dsp:cNvSpPr/>
      </dsp:nvSpPr>
      <dsp:spPr>
        <a:xfrm>
          <a:off x="6530079" y="3002071"/>
          <a:ext cx="260499" cy="560074"/>
        </a:xfrm>
        <a:custGeom>
          <a:avLst/>
          <a:gdLst/>
          <a:ahLst/>
          <a:cxnLst/>
          <a:rect l="0" t="0" r="0" b="0"/>
          <a:pathLst>
            <a:path>
              <a:moveTo>
                <a:pt x="0" y="0"/>
              </a:moveTo>
              <a:lnTo>
                <a:pt x="130249" y="0"/>
              </a:lnTo>
              <a:lnTo>
                <a:pt x="130249" y="560074"/>
              </a:lnTo>
              <a:lnTo>
                <a:pt x="260499" y="56007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1DFF2F-55E2-45A1-B7BC-2D7373E97B75}">
      <dsp:nvSpPr>
        <dsp:cNvPr id="0" name=""/>
        <dsp:cNvSpPr/>
      </dsp:nvSpPr>
      <dsp:spPr>
        <a:xfrm>
          <a:off x="6530079" y="2956351"/>
          <a:ext cx="260499" cy="91440"/>
        </a:xfrm>
        <a:custGeom>
          <a:avLst/>
          <a:gdLst/>
          <a:ahLst/>
          <a:cxnLst/>
          <a:rect l="0" t="0" r="0" b="0"/>
          <a:pathLst>
            <a:path>
              <a:moveTo>
                <a:pt x="0" y="45720"/>
              </a:moveTo>
              <a:lnTo>
                <a:pt x="260499"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3D81C0-8462-4C64-B4A2-2EAC819068FD}">
      <dsp:nvSpPr>
        <dsp:cNvPr id="0" name=""/>
        <dsp:cNvSpPr/>
      </dsp:nvSpPr>
      <dsp:spPr>
        <a:xfrm>
          <a:off x="6530079" y="2441996"/>
          <a:ext cx="260499" cy="560074"/>
        </a:xfrm>
        <a:custGeom>
          <a:avLst/>
          <a:gdLst/>
          <a:ahLst/>
          <a:cxnLst/>
          <a:rect l="0" t="0" r="0" b="0"/>
          <a:pathLst>
            <a:path>
              <a:moveTo>
                <a:pt x="0" y="560074"/>
              </a:moveTo>
              <a:lnTo>
                <a:pt x="130249" y="560074"/>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8F7CE-AD18-46E3-B690-97032DC747F6}">
      <dsp:nvSpPr>
        <dsp:cNvPr id="0" name=""/>
        <dsp:cNvSpPr/>
      </dsp:nvSpPr>
      <dsp:spPr>
        <a:xfrm>
          <a:off x="4967080" y="2885394"/>
          <a:ext cx="260499" cy="91440"/>
        </a:xfrm>
        <a:custGeom>
          <a:avLst/>
          <a:gdLst/>
          <a:ahLst/>
          <a:cxnLst/>
          <a:rect l="0" t="0" r="0" b="0"/>
          <a:pathLst>
            <a:path>
              <a:moveTo>
                <a:pt x="0" y="45720"/>
              </a:moveTo>
              <a:lnTo>
                <a:pt x="130249" y="45720"/>
              </a:lnTo>
              <a:lnTo>
                <a:pt x="130249" y="116677"/>
              </a:lnTo>
              <a:lnTo>
                <a:pt x="260499" y="1166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0002EE-A4E5-4735-B799-E5CA4A190503}">
      <dsp:nvSpPr>
        <dsp:cNvPr id="0" name=""/>
        <dsp:cNvSpPr/>
      </dsp:nvSpPr>
      <dsp:spPr>
        <a:xfrm>
          <a:off x="6530079" y="1041809"/>
          <a:ext cx="260499" cy="840112"/>
        </a:xfrm>
        <a:custGeom>
          <a:avLst/>
          <a:gdLst/>
          <a:ahLst/>
          <a:cxnLst/>
          <a:rect l="0" t="0" r="0" b="0"/>
          <a:pathLst>
            <a:path>
              <a:moveTo>
                <a:pt x="0" y="0"/>
              </a:moveTo>
              <a:lnTo>
                <a:pt x="130249" y="0"/>
              </a:lnTo>
              <a:lnTo>
                <a:pt x="130249" y="840112"/>
              </a:lnTo>
              <a:lnTo>
                <a:pt x="260499" y="84011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66A1C-557D-4AD7-82E2-6AE553F5DFFA}">
      <dsp:nvSpPr>
        <dsp:cNvPr id="0" name=""/>
        <dsp:cNvSpPr/>
      </dsp:nvSpPr>
      <dsp:spPr>
        <a:xfrm>
          <a:off x="6530079" y="1041809"/>
          <a:ext cx="260499" cy="280037"/>
        </a:xfrm>
        <a:custGeom>
          <a:avLst/>
          <a:gdLst/>
          <a:ahLst/>
          <a:cxnLst/>
          <a:rect l="0" t="0" r="0" b="0"/>
          <a:pathLst>
            <a:path>
              <a:moveTo>
                <a:pt x="0" y="0"/>
              </a:moveTo>
              <a:lnTo>
                <a:pt x="130249" y="0"/>
              </a:lnTo>
              <a:lnTo>
                <a:pt x="130249" y="280037"/>
              </a:lnTo>
              <a:lnTo>
                <a:pt x="260499" y="2800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DD99D-DA72-479A-B968-9C5E353B8D0E}">
      <dsp:nvSpPr>
        <dsp:cNvPr id="0" name=""/>
        <dsp:cNvSpPr/>
      </dsp:nvSpPr>
      <dsp:spPr>
        <a:xfrm>
          <a:off x="6530079" y="761772"/>
          <a:ext cx="260499" cy="280037"/>
        </a:xfrm>
        <a:custGeom>
          <a:avLst/>
          <a:gdLst/>
          <a:ahLst/>
          <a:cxnLst/>
          <a:rect l="0" t="0" r="0" b="0"/>
          <a:pathLst>
            <a:path>
              <a:moveTo>
                <a:pt x="0" y="280037"/>
              </a:moveTo>
              <a:lnTo>
                <a:pt x="130249" y="280037"/>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C9DBC-218A-49C5-A64B-D881C8417537}">
      <dsp:nvSpPr>
        <dsp:cNvPr id="0" name=""/>
        <dsp:cNvSpPr/>
      </dsp:nvSpPr>
      <dsp:spPr>
        <a:xfrm>
          <a:off x="6530079" y="201697"/>
          <a:ext cx="260499" cy="840112"/>
        </a:xfrm>
        <a:custGeom>
          <a:avLst/>
          <a:gdLst/>
          <a:ahLst/>
          <a:cxnLst/>
          <a:rect l="0" t="0" r="0" b="0"/>
          <a:pathLst>
            <a:path>
              <a:moveTo>
                <a:pt x="0" y="840112"/>
              </a:moveTo>
              <a:lnTo>
                <a:pt x="130249" y="840112"/>
              </a:lnTo>
              <a:lnTo>
                <a:pt x="130249" y="0"/>
              </a:lnTo>
              <a:lnTo>
                <a:pt x="26049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254740-8DD6-42BA-945B-E4353047405D}">
      <dsp:nvSpPr>
        <dsp:cNvPr id="0" name=""/>
        <dsp:cNvSpPr/>
      </dsp:nvSpPr>
      <dsp:spPr>
        <a:xfrm>
          <a:off x="4967080" y="1041809"/>
          <a:ext cx="260499" cy="1889304"/>
        </a:xfrm>
        <a:custGeom>
          <a:avLst/>
          <a:gdLst/>
          <a:ahLst/>
          <a:cxnLst/>
          <a:rect l="0" t="0" r="0" b="0"/>
          <a:pathLst>
            <a:path>
              <a:moveTo>
                <a:pt x="0" y="1889304"/>
              </a:moveTo>
              <a:lnTo>
                <a:pt x="130249" y="1889304"/>
              </a:lnTo>
              <a:lnTo>
                <a:pt x="130249" y="0"/>
              </a:lnTo>
              <a:lnTo>
                <a:pt x="26049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A8001B-F43D-4563-B003-14872AE8F39A}">
      <dsp:nvSpPr>
        <dsp:cNvPr id="0" name=""/>
        <dsp:cNvSpPr/>
      </dsp:nvSpPr>
      <dsp:spPr>
        <a:xfrm>
          <a:off x="3664580" y="2732483"/>
          <a:ext cx="1302499" cy="397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Control flow</a:t>
          </a:r>
        </a:p>
      </dsp:txBody>
      <dsp:txXfrm>
        <a:off x="3664580" y="2732483"/>
        <a:ext cx="1302499" cy="397262"/>
      </dsp:txXfrm>
    </dsp:sp>
    <dsp:sp modelId="{75C97FFF-E7DD-41C2-870C-0D6CF5939C0E}">
      <dsp:nvSpPr>
        <dsp:cNvPr id="0" name=""/>
        <dsp:cNvSpPr/>
      </dsp:nvSpPr>
      <dsp:spPr>
        <a:xfrm>
          <a:off x="5227580" y="701264"/>
          <a:ext cx="1302499" cy="6810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Conditional or Selection Statements</a:t>
          </a:r>
        </a:p>
      </dsp:txBody>
      <dsp:txXfrm>
        <a:off x="5227580" y="701264"/>
        <a:ext cx="1302499" cy="681090"/>
      </dsp:txXfrm>
    </dsp:sp>
    <dsp:sp modelId="{ED96B992-864B-4566-987A-9F6D516410D9}">
      <dsp:nvSpPr>
        <dsp:cNvPr id="0" name=""/>
        <dsp:cNvSpPr/>
      </dsp:nvSpPr>
      <dsp:spPr>
        <a:xfrm>
          <a:off x="6790579" y="3066"/>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if</a:t>
          </a:r>
        </a:p>
      </dsp:txBody>
      <dsp:txXfrm>
        <a:off x="6790579" y="3066"/>
        <a:ext cx="1302499" cy="397262"/>
      </dsp:txXfrm>
    </dsp:sp>
    <dsp:sp modelId="{CD97DDB6-7EBD-4909-AF35-EE2993B32917}">
      <dsp:nvSpPr>
        <dsp:cNvPr id="0" name=""/>
        <dsp:cNvSpPr/>
      </dsp:nvSpPr>
      <dsp:spPr>
        <a:xfrm>
          <a:off x="6790579" y="563141"/>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if-else statement</a:t>
          </a:r>
        </a:p>
      </dsp:txBody>
      <dsp:txXfrm>
        <a:off x="6790579" y="563141"/>
        <a:ext cx="1302499" cy="397262"/>
      </dsp:txXfrm>
    </dsp:sp>
    <dsp:sp modelId="{61A4EAAE-6A25-4B28-98A9-F7C9258A8DBD}">
      <dsp:nvSpPr>
        <dsp:cNvPr id="0" name=""/>
        <dsp:cNvSpPr/>
      </dsp:nvSpPr>
      <dsp:spPr>
        <a:xfrm>
          <a:off x="6790579" y="1123215"/>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If-elseif statement</a:t>
          </a:r>
        </a:p>
      </dsp:txBody>
      <dsp:txXfrm>
        <a:off x="6790579" y="1123215"/>
        <a:ext cx="1302499" cy="397262"/>
      </dsp:txXfrm>
    </dsp:sp>
    <dsp:sp modelId="{375EFA57-3DEE-46B8-9D9E-E8F75C6AF2DE}">
      <dsp:nvSpPr>
        <dsp:cNvPr id="0" name=""/>
        <dsp:cNvSpPr/>
      </dsp:nvSpPr>
      <dsp:spPr>
        <a:xfrm>
          <a:off x="6790579" y="1683290"/>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switch-case</a:t>
          </a:r>
        </a:p>
      </dsp:txBody>
      <dsp:txXfrm>
        <a:off x="6790579" y="1683290"/>
        <a:ext cx="1302499" cy="397262"/>
      </dsp:txXfrm>
    </dsp:sp>
    <dsp:sp modelId="{F6ABC8B3-CCCE-4406-A3C5-C47977C118B0}">
      <dsp:nvSpPr>
        <dsp:cNvPr id="0" name=""/>
        <dsp:cNvSpPr/>
      </dsp:nvSpPr>
      <dsp:spPr>
        <a:xfrm>
          <a:off x="5227580" y="2803440"/>
          <a:ext cx="1302499" cy="39726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Loop</a:t>
          </a:r>
        </a:p>
      </dsp:txBody>
      <dsp:txXfrm>
        <a:off x="5227580" y="2803440"/>
        <a:ext cx="1302499" cy="397262"/>
      </dsp:txXfrm>
    </dsp:sp>
    <dsp:sp modelId="{7EE99F5C-BCB4-4A3C-A80C-FCFEACDCE256}">
      <dsp:nvSpPr>
        <dsp:cNvPr id="0" name=""/>
        <dsp:cNvSpPr/>
      </dsp:nvSpPr>
      <dsp:spPr>
        <a:xfrm>
          <a:off x="6790579" y="2243365"/>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a:t>
          </a:r>
        </a:p>
      </dsp:txBody>
      <dsp:txXfrm>
        <a:off x="6790579" y="2243365"/>
        <a:ext cx="1302499" cy="397262"/>
      </dsp:txXfrm>
    </dsp:sp>
    <dsp:sp modelId="{9C1EC916-62EE-40D1-A6DE-04D5109E10FD}">
      <dsp:nvSpPr>
        <dsp:cNvPr id="0" name=""/>
        <dsp:cNvSpPr/>
      </dsp:nvSpPr>
      <dsp:spPr>
        <a:xfrm>
          <a:off x="6790579" y="2803440"/>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while</a:t>
          </a:r>
        </a:p>
      </dsp:txBody>
      <dsp:txXfrm>
        <a:off x="6790579" y="2803440"/>
        <a:ext cx="1302499" cy="397262"/>
      </dsp:txXfrm>
    </dsp:sp>
    <dsp:sp modelId="{BBE5AE08-DBC4-4BB9-8A79-6FF7FDA17B3D}">
      <dsp:nvSpPr>
        <dsp:cNvPr id="0" name=""/>
        <dsp:cNvSpPr/>
      </dsp:nvSpPr>
      <dsp:spPr>
        <a:xfrm>
          <a:off x="6790579" y="3363515"/>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do-while</a:t>
          </a:r>
        </a:p>
      </dsp:txBody>
      <dsp:txXfrm>
        <a:off x="6790579" y="3363515"/>
        <a:ext cx="1302499" cy="397262"/>
      </dsp:txXfrm>
    </dsp:sp>
    <dsp:sp modelId="{AFFBBB50-9504-4A81-8DB3-5C54DB2A19AD}">
      <dsp:nvSpPr>
        <dsp:cNvPr id="0" name=""/>
        <dsp:cNvSpPr/>
      </dsp:nvSpPr>
      <dsp:spPr>
        <a:xfrm>
          <a:off x="5227580" y="4763702"/>
          <a:ext cx="1302499" cy="39726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Jump Statements</a:t>
          </a:r>
        </a:p>
      </dsp:txBody>
      <dsp:txXfrm>
        <a:off x="5227580" y="4763702"/>
        <a:ext cx="1302499" cy="397262"/>
      </dsp:txXfrm>
    </dsp:sp>
    <dsp:sp modelId="{25B6F9A2-6597-404B-A16A-9B247D2E5043}">
      <dsp:nvSpPr>
        <dsp:cNvPr id="0" name=""/>
        <dsp:cNvSpPr/>
      </dsp:nvSpPr>
      <dsp:spPr>
        <a:xfrm>
          <a:off x="6790579" y="3923589"/>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return</a:t>
          </a:r>
        </a:p>
      </dsp:txBody>
      <dsp:txXfrm>
        <a:off x="6790579" y="3923589"/>
        <a:ext cx="1302499" cy="397262"/>
      </dsp:txXfrm>
    </dsp:sp>
    <dsp:sp modelId="{60EFDC14-CB31-4A0A-B441-C5B7197399BC}">
      <dsp:nvSpPr>
        <dsp:cNvPr id="0" name=""/>
        <dsp:cNvSpPr/>
      </dsp:nvSpPr>
      <dsp:spPr>
        <a:xfrm>
          <a:off x="6790579" y="4483664"/>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continue</a:t>
          </a:r>
        </a:p>
      </dsp:txBody>
      <dsp:txXfrm>
        <a:off x="6790579" y="4483664"/>
        <a:ext cx="1302499" cy="397262"/>
      </dsp:txXfrm>
    </dsp:sp>
    <dsp:sp modelId="{74A64636-8B5A-4FC4-A34D-42F427A032E9}">
      <dsp:nvSpPr>
        <dsp:cNvPr id="0" name=""/>
        <dsp:cNvSpPr/>
      </dsp:nvSpPr>
      <dsp:spPr>
        <a:xfrm>
          <a:off x="6790579" y="5043739"/>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break</a:t>
          </a:r>
        </a:p>
      </dsp:txBody>
      <dsp:txXfrm>
        <a:off x="6790579" y="5043739"/>
        <a:ext cx="1302499" cy="397262"/>
      </dsp:txXfrm>
    </dsp:sp>
    <dsp:sp modelId="{107E162A-6829-4774-ACDF-EBA6738B00A4}">
      <dsp:nvSpPr>
        <dsp:cNvPr id="0" name=""/>
        <dsp:cNvSpPr/>
      </dsp:nvSpPr>
      <dsp:spPr>
        <a:xfrm>
          <a:off x="6790579" y="5603814"/>
          <a:ext cx="1302499" cy="397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goto</a:t>
          </a:r>
          <a:r>
            <a:rPr lang="en-US" sz="1800" kern="1200" dirty="0"/>
            <a:t> and labels</a:t>
          </a:r>
        </a:p>
      </dsp:txBody>
      <dsp:txXfrm>
        <a:off x="6790579" y="5603814"/>
        <a:ext cx="1302499" cy="39726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A00BF-D44C-4E02-B484-6858E97E966B}"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1C5BB-593F-4762-A96C-D823E11BB7A9}" type="slidenum">
              <a:rPr lang="en-US" smtClean="0"/>
              <a:t>‹#›</a:t>
            </a:fld>
            <a:endParaRPr lang="en-US"/>
          </a:p>
        </p:txBody>
      </p:sp>
    </p:spTree>
    <p:extLst>
      <p:ext uri="{BB962C8B-B14F-4D97-AF65-F5344CB8AC3E}">
        <p14:creationId xmlns:p14="http://schemas.microsoft.com/office/powerpoint/2010/main" val="248740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C463-212F-CD02-6A9A-3E0E23531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3FACC7-10F8-48A8-0BEB-2ED98728F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20ED7F-D59A-190E-9EE9-21B2DDA2CCD5}"/>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676735E7-87E5-CC25-84DF-3F31D9135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7E298-1856-82E3-2BFF-4548DADD5E81}"/>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154058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767-88D7-0DA0-11D6-B459867FF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95639-0618-771C-216F-D18374E42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F618E-0268-A0E0-3933-AFD63798B106}"/>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61ED94DC-E8B8-C898-2010-FF3BC8411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1EE6C-6007-81D4-9537-542420ECD84D}"/>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66219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77E9D-7873-3CE7-92A9-E015E9E98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48D23-F6CA-6F03-EE0A-BD5BA69C9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6DD66-5A75-4263-D0CB-915D37FC5FE2}"/>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36828AE5-CF20-B2DC-D0F8-CC3B7BBF5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31E1-49B3-2D56-9B9D-5B9F36C62495}"/>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341457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Slide-ONE-Static">
  <p:cSld name="Title-Slide-ONE-Static">
    <p:spTree>
      <p:nvGrpSpPr>
        <p:cNvPr id="1" name="Shape 14"/>
        <p:cNvGrpSpPr/>
        <p:nvPr/>
      </p:nvGrpSpPr>
      <p:grpSpPr>
        <a:xfrm>
          <a:off x="0" y="0"/>
          <a:ext cx="0" cy="0"/>
          <a:chOff x="0" y="0"/>
          <a:chExt cx="0" cy="0"/>
        </a:xfrm>
      </p:grpSpPr>
      <p:pic>
        <p:nvPicPr>
          <p:cNvPr id="15" name="Google Shape;15;p32"/>
          <p:cNvPicPr preferRelativeResize="0"/>
          <p:nvPr/>
        </p:nvPicPr>
        <p:blipFill rotWithShape="1">
          <a:blip r:embed="rId2">
            <a:alphaModFix/>
          </a:blip>
          <a:srcRect t="29207"/>
          <a:stretch/>
        </p:blipFill>
        <p:spPr>
          <a:xfrm>
            <a:off x="0" y="0"/>
            <a:ext cx="12193200" cy="4860564"/>
          </a:xfrm>
          <a:prstGeom prst="rect">
            <a:avLst/>
          </a:prstGeom>
          <a:noFill/>
          <a:ln>
            <a:noFill/>
          </a:ln>
        </p:spPr>
      </p:pic>
      <p:sp>
        <p:nvSpPr>
          <p:cNvPr id="16" name="Google Shape;16;p32"/>
          <p:cNvSpPr txBox="1">
            <a:spLocks noGrp="1"/>
          </p:cNvSpPr>
          <p:nvPr>
            <p:ph type="sldNum" idx="12"/>
          </p:nvPr>
        </p:nvSpPr>
        <p:spPr>
          <a:xfrm>
            <a:off x="11292114" y="6356350"/>
            <a:ext cx="7728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32"/>
          <p:cNvSpPr txBox="1">
            <a:spLocks noGrp="1"/>
          </p:cNvSpPr>
          <p:nvPr>
            <p:ph type="body" idx="1"/>
          </p:nvPr>
        </p:nvSpPr>
        <p:spPr>
          <a:xfrm>
            <a:off x="792000" y="1800000"/>
            <a:ext cx="6503987" cy="955241"/>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SzPts val="4000"/>
              <a:buFont typeface="Arial"/>
              <a:buNone/>
              <a:defRPr sz="4000" b="1">
                <a:solidFill>
                  <a:schemeClr val="lt1"/>
                </a:solidFill>
                <a:latin typeface="Arial"/>
                <a:ea typeface="Arial"/>
                <a:cs typeface="Arial"/>
                <a:sym typeface="Arial"/>
              </a:defRPr>
            </a:lvl1pPr>
            <a:lvl2pPr marL="914400" lvl="1" indent="-228600" algn="l">
              <a:lnSpc>
                <a:spcPct val="110000"/>
              </a:lnSpc>
              <a:spcBef>
                <a:spcPts val="500"/>
              </a:spcBef>
              <a:spcAft>
                <a:spcPts val="0"/>
              </a:spcAft>
              <a:buSzPts val="3840"/>
              <a:buFont typeface="Arial"/>
              <a:buNone/>
              <a:defRPr sz="3200">
                <a:solidFill>
                  <a:schemeClr val="lt1"/>
                </a:solidFill>
                <a:latin typeface="Arial"/>
                <a:ea typeface="Arial"/>
                <a:cs typeface="Arial"/>
                <a:sym typeface="Arial"/>
              </a:defRPr>
            </a:lvl2pPr>
            <a:lvl3pPr marL="1371600" lvl="2" indent="-228600" algn="l">
              <a:lnSpc>
                <a:spcPct val="110000"/>
              </a:lnSpc>
              <a:spcBef>
                <a:spcPts val="500"/>
              </a:spcBef>
              <a:spcAft>
                <a:spcPts val="0"/>
              </a:spcAft>
              <a:buSzPts val="2520"/>
              <a:buNone/>
              <a:defRPr/>
            </a:lvl3pPr>
            <a:lvl4pPr marL="1828800" lvl="3" indent="-228600" algn="l">
              <a:lnSpc>
                <a:spcPct val="110000"/>
              </a:lnSpc>
              <a:spcBef>
                <a:spcPts val="500"/>
              </a:spcBef>
              <a:spcAft>
                <a:spcPts val="0"/>
              </a:spcAft>
              <a:buSzPts val="1960"/>
              <a:buNone/>
              <a:defRPr/>
            </a:lvl4pPr>
            <a:lvl5pPr marL="2286000" lvl="4" indent="-388620" algn="l">
              <a:lnSpc>
                <a:spcPct val="110000"/>
              </a:lnSpc>
              <a:spcBef>
                <a:spcPts val="500"/>
              </a:spcBef>
              <a:spcAft>
                <a:spcPts val="0"/>
              </a:spcAft>
              <a:buSzPts val="25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2"/>
          <p:cNvSpPr/>
          <p:nvPr/>
        </p:nvSpPr>
        <p:spPr>
          <a:xfrm>
            <a:off x="0" y="5165558"/>
            <a:ext cx="7234989" cy="16924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 name="Google Shape;19;p32" descr="A picture containing drawing&#10;&#10;Description automatically generated"/>
          <p:cNvPicPr preferRelativeResize="0"/>
          <p:nvPr/>
        </p:nvPicPr>
        <p:blipFill rotWithShape="1">
          <a:blip r:embed="rId3">
            <a:alphaModFix/>
          </a:blip>
          <a:srcRect/>
          <a:stretch/>
        </p:blipFill>
        <p:spPr>
          <a:xfrm>
            <a:off x="224590" y="5638799"/>
            <a:ext cx="5323095" cy="1132467"/>
          </a:xfrm>
          <a:prstGeom prst="rect">
            <a:avLst/>
          </a:prstGeom>
          <a:noFill/>
          <a:ln>
            <a:noFill/>
          </a:ln>
        </p:spPr>
      </p:pic>
      <p:sp>
        <p:nvSpPr>
          <p:cNvPr id="20" name="Google Shape;20;p32"/>
          <p:cNvSpPr txBox="1"/>
          <p:nvPr/>
        </p:nvSpPr>
        <p:spPr>
          <a:xfrm>
            <a:off x="7577814" y="6403430"/>
            <a:ext cx="3933430" cy="25391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56565B"/>
              </a:buClr>
              <a:buSzPts val="1000"/>
              <a:buFont typeface="Arial"/>
              <a:buNone/>
            </a:pPr>
            <a:r>
              <a:rPr lang="en-US" sz="1000" b="0" i="0" u="none" strike="noStrike" cap="none">
                <a:solidFill>
                  <a:srgbClr val="56565B"/>
                </a:solidFill>
                <a:latin typeface="Arial"/>
                <a:ea typeface="Arial"/>
                <a:cs typeface="Arial"/>
                <a:sym typeface="Arial"/>
              </a:rPr>
              <a:t>© 2020 DZS – Proprietary and Confidential</a:t>
            </a:r>
            <a:endParaRPr sz="800" b="0" i="0" u="none" strike="noStrike" cap="none">
              <a:solidFill>
                <a:srgbClr val="56565B"/>
              </a:solidFill>
              <a:latin typeface="Arial"/>
              <a:ea typeface="Arial"/>
              <a:cs typeface="Arial"/>
              <a:sym typeface="Arial"/>
            </a:endParaRPr>
          </a:p>
        </p:txBody>
      </p:sp>
    </p:spTree>
    <p:extLst>
      <p:ext uri="{BB962C8B-B14F-4D97-AF65-F5344CB8AC3E}">
        <p14:creationId xmlns:p14="http://schemas.microsoft.com/office/powerpoint/2010/main" val="1489333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You-Page-ONE">
  <p:cSld name="ThankYou-Page-ONE">
    <p:spTree>
      <p:nvGrpSpPr>
        <p:cNvPr id="1" name="Shape 36"/>
        <p:cNvGrpSpPr/>
        <p:nvPr/>
      </p:nvGrpSpPr>
      <p:grpSpPr>
        <a:xfrm>
          <a:off x="0" y="0"/>
          <a:ext cx="0" cy="0"/>
          <a:chOff x="0" y="0"/>
          <a:chExt cx="0" cy="0"/>
        </a:xfrm>
      </p:grpSpPr>
      <p:pic>
        <p:nvPicPr>
          <p:cNvPr id="37" name="Google Shape;37;p35"/>
          <p:cNvPicPr preferRelativeResize="0"/>
          <p:nvPr/>
        </p:nvPicPr>
        <p:blipFill rotWithShape="1">
          <a:blip r:embed="rId2">
            <a:alphaModFix/>
          </a:blip>
          <a:srcRect t="29207"/>
          <a:stretch/>
        </p:blipFill>
        <p:spPr>
          <a:xfrm>
            <a:off x="0" y="0"/>
            <a:ext cx="12193200" cy="4860564"/>
          </a:xfrm>
          <a:prstGeom prst="rect">
            <a:avLst/>
          </a:prstGeom>
          <a:noFill/>
          <a:ln>
            <a:noFill/>
          </a:ln>
        </p:spPr>
      </p:pic>
      <p:sp>
        <p:nvSpPr>
          <p:cNvPr id="38" name="Google Shape;38;p35"/>
          <p:cNvSpPr/>
          <p:nvPr/>
        </p:nvSpPr>
        <p:spPr>
          <a:xfrm>
            <a:off x="0" y="5165558"/>
            <a:ext cx="7234989" cy="16924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39;p35"/>
          <p:cNvSpPr txBox="1">
            <a:spLocks noGrp="1"/>
          </p:cNvSpPr>
          <p:nvPr>
            <p:ph type="sldNum" idx="12"/>
          </p:nvPr>
        </p:nvSpPr>
        <p:spPr>
          <a:xfrm>
            <a:off x="11292114" y="6356350"/>
            <a:ext cx="7728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35"/>
          <p:cNvSpPr txBox="1">
            <a:spLocks noGrp="1"/>
          </p:cNvSpPr>
          <p:nvPr>
            <p:ph type="body" idx="1"/>
          </p:nvPr>
        </p:nvSpPr>
        <p:spPr>
          <a:xfrm>
            <a:off x="0" y="2232000"/>
            <a:ext cx="12192000" cy="80269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4800"/>
              <a:buNone/>
              <a:defRPr sz="4800" b="1" i="0">
                <a:solidFill>
                  <a:schemeClr val="lt1"/>
                </a:solidFill>
                <a:latin typeface="Arial"/>
                <a:ea typeface="Arial"/>
                <a:cs typeface="Arial"/>
                <a:sym typeface="Arial"/>
              </a:defRPr>
            </a:lvl1pPr>
            <a:lvl2pPr marL="914400" lvl="1" indent="-228600" algn="l">
              <a:lnSpc>
                <a:spcPct val="110000"/>
              </a:lnSpc>
              <a:spcBef>
                <a:spcPts val="500"/>
              </a:spcBef>
              <a:spcAft>
                <a:spcPts val="0"/>
              </a:spcAft>
              <a:buSzPts val="2640"/>
              <a:buNone/>
              <a:defRPr/>
            </a:lvl2pPr>
            <a:lvl3pPr marL="1371600" lvl="2" indent="-228600" algn="l">
              <a:lnSpc>
                <a:spcPct val="110000"/>
              </a:lnSpc>
              <a:spcBef>
                <a:spcPts val="500"/>
              </a:spcBef>
              <a:spcAft>
                <a:spcPts val="0"/>
              </a:spcAft>
              <a:buSzPts val="2520"/>
              <a:buNone/>
              <a:defRPr/>
            </a:lvl3pPr>
            <a:lvl4pPr marL="1828800" lvl="3" indent="-228600" algn="l">
              <a:lnSpc>
                <a:spcPct val="110000"/>
              </a:lnSpc>
              <a:spcBef>
                <a:spcPts val="500"/>
              </a:spcBef>
              <a:spcAft>
                <a:spcPts val="0"/>
              </a:spcAft>
              <a:buSzPts val="1960"/>
              <a:buNone/>
              <a:defRPr/>
            </a:lvl4pPr>
            <a:lvl5pPr marL="2286000" lvl="4" indent="-228600" algn="l">
              <a:lnSpc>
                <a:spcPct val="110000"/>
              </a:lnSpc>
              <a:spcBef>
                <a:spcPts val="500"/>
              </a:spcBef>
              <a:spcAft>
                <a:spcPts val="0"/>
              </a:spcAft>
              <a:buSzPts val="196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5"/>
          <p:cNvSpPr txBox="1">
            <a:spLocks noGrp="1"/>
          </p:cNvSpPr>
          <p:nvPr>
            <p:ph type="body" idx="2"/>
          </p:nvPr>
        </p:nvSpPr>
        <p:spPr>
          <a:xfrm>
            <a:off x="0" y="2988000"/>
            <a:ext cx="12192000" cy="6731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1400"/>
              <a:buNone/>
              <a:defRPr sz="1400" b="1" i="0">
                <a:solidFill>
                  <a:schemeClr val="lt1"/>
                </a:solidFill>
                <a:latin typeface="Arial"/>
                <a:ea typeface="Arial"/>
                <a:cs typeface="Arial"/>
                <a:sym typeface="Arial"/>
              </a:defRPr>
            </a:lvl1pPr>
            <a:lvl2pPr marL="914400" lvl="1" indent="-228600" algn="l">
              <a:lnSpc>
                <a:spcPct val="110000"/>
              </a:lnSpc>
              <a:spcBef>
                <a:spcPts val="500"/>
              </a:spcBef>
              <a:spcAft>
                <a:spcPts val="0"/>
              </a:spcAft>
              <a:buSzPts val="2640"/>
              <a:buNone/>
              <a:defRPr/>
            </a:lvl2pPr>
            <a:lvl3pPr marL="1371600" lvl="2" indent="-228600" algn="l">
              <a:lnSpc>
                <a:spcPct val="110000"/>
              </a:lnSpc>
              <a:spcBef>
                <a:spcPts val="500"/>
              </a:spcBef>
              <a:spcAft>
                <a:spcPts val="0"/>
              </a:spcAft>
              <a:buSzPts val="2520"/>
              <a:buNone/>
              <a:defRPr/>
            </a:lvl3pPr>
            <a:lvl4pPr marL="1828800" lvl="3" indent="-228600" algn="l">
              <a:lnSpc>
                <a:spcPct val="110000"/>
              </a:lnSpc>
              <a:spcBef>
                <a:spcPts val="500"/>
              </a:spcBef>
              <a:spcAft>
                <a:spcPts val="0"/>
              </a:spcAft>
              <a:buSzPts val="1960"/>
              <a:buNone/>
              <a:defRPr/>
            </a:lvl4pPr>
            <a:lvl5pPr marL="2286000" lvl="4" indent="-388620" algn="l">
              <a:lnSpc>
                <a:spcPct val="110000"/>
              </a:lnSpc>
              <a:spcBef>
                <a:spcPts val="500"/>
              </a:spcBef>
              <a:spcAft>
                <a:spcPts val="0"/>
              </a:spcAft>
              <a:buSzPts val="25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2" name="Google Shape;42;p35" descr="A picture containing drawing&#10;&#10;Description automatically generated"/>
          <p:cNvPicPr preferRelativeResize="0"/>
          <p:nvPr/>
        </p:nvPicPr>
        <p:blipFill rotWithShape="1">
          <a:blip r:embed="rId3">
            <a:alphaModFix/>
          </a:blip>
          <a:srcRect/>
          <a:stretch/>
        </p:blipFill>
        <p:spPr>
          <a:xfrm>
            <a:off x="224590" y="5638799"/>
            <a:ext cx="5323095" cy="1132467"/>
          </a:xfrm>
          <a:prstGeom prst="rect">
            <a:avLst/>
          </a:prstGeom>
          <a:noFill/>
          <a:ln>
            <a:noFill/>
          </a:ln>
        </p:spPr>
      </p:pic>
      <p:sp>
        <p:nvSpPr>
          <p:cNvPr id="43" name="Google Shape;43;p35"/>
          <p:cNvSpPr txBox="1"/>
          <p:nvPr/>
        </p:nvSpPr>
        <p:spPr>
          <a:xfrm>
            <a:off x="7577814" y="6403430"/>
            <a:ext cx="3933430" cy="25391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56565B"/>
              </a:buClr>
              <a:buSzPts val="1000"/>
              <a:buFont typeface="Arial"/>
              <a:buNone/>
            </a:pPr>
            <a:r>
              <a:rPr lang="en-US" sz="1000" b="0" i="0" u="none" strike="noStrike" cap="none">
                <a:solidFill>
                  <a:srgbClr val="56565B"/>
                </a:solidFill>
                <a:latin typeface="Arial"/>
                <a:ea typeface="Arial"/>
                <a:cs typeface="Arial"/>
                <a:sym typeface="Arial"/>
              </a:rPr>
              <a:t>© 2020 DZS – Proprietary and Confidential</a:t>
            </a:r>
            <a:endParaRPr sz="800" b="0" i="0" u="none" strike="noStrike" cap="none">
              <a:solidFill>
                <a:srgbClr val="56565B"/>
              </a:solidFill>
              <a:latin typeface="Arial"/>
              <a:ea typeface="Arial"/>
              <a:cs typeface="Arial"/>
              <a:sym typeface="Arial"/>
            </a:endParaRPr>
          </a:p>
        </p:txBody>
      </p:sp>
    </p:spTree>
    <p:extLst>
      <p:ext uri="{BB962C8B-B14F-4D97-AF65-F5344CB8AC3E}">
        <p14:creationId xmlns:p14="http://schemas.microsoft.com/office/powerpoint/2010/main" val="337512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43C0-C4B4-B541-6030-4F2A8A20B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86F77-10E1-FDD5-6696-9A3E07023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6CB8D-ACA6-0E27-809E-8D7E0BCED655}"/>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20DEA8B1-F203-1E9E-8108-4133E4C93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FD5A3-D61C-DB6C-A95E-A11F6D7AD9A4}"/>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43954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E3C7-855B-C19C-F6D9-BF543334C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E63D49-D2B2-096E-A057-A48069C0C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2D3A4-9998-BF66-B12F-73B98BD11F31}"/>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2DAB377A-8A22-60F9-50EB-4077EC479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1095-FAD0-88E7-D96F-41C012C0DC2C}"/>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064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9134-FEB1-B170-C588-26EB0F5B4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3FC2C-33C7-0562-4886-BA0B7E415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3DBAA-38DB-19EC-3BB5-4B3FB52D8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69296-58EE-7873-7A17-078930C14A37}"/>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6" name="Footer Placeholder 5">
            <a:extLst>
              <a:ext uri="{FF2B5EF4-FFF2-40B4-BE49-F238E27FC236}">
                <a16:creationId xmlns:a16="http://schemas.microsoft.com/office/drawing/2014/main" id="{B2391254-4907-F547-4C44-C21006861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D757C-9F45-CE6A-EA2D-5B8E1515DEFD}"/>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19432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AC62-1C79-5852-FAA0-DFA391C3F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D1467F-A713-AD3E-3004-F8379CD04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19E77-4055-4DC0-98EB-C9EBB91FE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B355D-33DB-0715-7E30-DD6CFB996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CDB41-50E0-BD1F-2421-139759EA0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0584D8-0BDA-CDDE-196C-5F248893955C}"/>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8" name="Footer Placeholder 7">
            <a:extLst>
              <a:ext uri="{FF2B5EF4-FFF2-40B4-BE49-F238E27FC236}">
                <a16:creationId xmlns:a16="http://schemas.microsoft.com/office/drawing/2014/main" id="{AEDF4994-35E2-94D5-B38E-46BC2B416C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F70A26-D35B-D879-DF16-D0EE3414D3DD}"/>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192411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7688-93B2-E424-6A14-3B4AF8BCB5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0258AA-8C45-C75A-8527-5BD1FBBE02D2}"/>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4" name="Footer Placeholder 3">
            <a:extLst>
              <a:ext uri="{FF2B5EF4-FFF2-40B4-BE49-F238E27FC236}">
                <a16:creationId xmlns:a16="http://schemas.microsoft.com/office/drawing/2014/main" id="{5C1F987A-059F-2EA3-835A-F61B60722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608E81-7F24-A0D7-C811-0551B0CE62CE}"/>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369321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F5662-D6BF-7BBE-F410-DE8EDC4885B6}"/>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3" name="Footer Placeholder 2">
            <a:extLst>
              <a:ext uri="{FF2B5EF4-FFF2-40B4-BE49-F238E27FC236}">
                <a16:creationId xmlns:a16="http://schemas.microsoft.com/office/drawing/2014/main" id="{6BA8C2D1-FE6F-0647-EDE2-EF0D41C35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B3AE78-3D1C-3B3E-0FF8-2089A53D4FD8}"/>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394486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F9E4-CF98-4963-A1CA-88361011B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B3CBF-48A2-6C39-6503-F1C00DC43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420B45-F75F-5D59-6598-AD61FF9B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93E73-EE28-FA87-2AA5-B81A90355293}"/>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6" name="Footer Placeholder 5">
            <a:extLst>
              <a:ext uri="{FF2B5EF4-FFF2-40B4-BE49-F238E27FC236}">
                <a16:creationId xmlns:a16="http://schemas.microsoft.com/office/drawing/2014/main" id="{03F58120-6098-5B71-B99F-18884B3DA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F97AE-1C5F-D73B-7579-B9982A674F04}"/>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94249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15D-3390-0DFB-EDAD-E1D1A3B93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898EC7-3708-C4DF-A0E0-6B3CFAF79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785F78-DCB1-692A-5075-AFB07FD4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EBAE0-0707-1CAD-A797-BEC9763461FC}"/>
              </a:ext>
            </a:extLst>
          </p:cNvPr>
          <p:cNvSpPr>
            <a:spLocks noGrp="1"/>
          </p:cNvSpPr>
          <p:nvPr>
            <p:ph type="dt" sz="half" idx="10"/>
          </p:nvPr>
        </p:nvSpPr>
        <p:spPr/>
        <p:txBody>
          <a:bodyPr/>
          <a:lstStyle/>
          <a:p>
            <a:fld id="{4045548F-65A2-4A23-92E1-C5C23993568A}" type="datetimeFigureOut">
              <a:rPr lang="en-US" smtClean="0"/>
              <a:t>6/13/2023</a:t>
            </a:fld>
            <a:endParaRPr lang="en-US"/>
          </a:p>
        </p:txBody>
      </p:sp>
      <p:sp>
        <p:nvSpPr>
          <p:cNvPr id="6" name="Footer Placeholder 5">
            <a:extLst>
              <a:ext uri="{FF2B5EF4-FFF2-40B4-BE49-F238E27FC236}">
                <a16:creationId xmlns:a16="http://schemas.microsoft.com/office/drawing/2014/main" id="{AB815704-9122-5F98-8918-7C73C0813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B58C0-A0AE-2C86-F842-514CE4F90CF1}"/>
              </a:ext>
            </a:extLst>
          </p:cNvPr>
          <p:cNvSpPr>
            <a:spLocks noGrp="1"/>
          </p:cNvSpPr>
          <p:nvPr>
            <p:ph type="sldNum" sz="quarter" idx="12"/>
          </p:nvPr>
        </p:nvSpPr>
        <p:spPr/>
        <p:txBody>
          <a:bodyPr/>
          <a:lstStyle/>
          <a:p>
            <a:fld id="{D54B2CAF-16BB-4B4E-8745-5B8065C76BFA}" type="slidenum">
              <a:rPr lang="en-US" smtClean="0"/>
              <a:t>‹#›</a:t>
            </a:fld>
            <a:endParaRPr lang="en-US"/>
          </a:p>
        </p:txBody>
      </p:sp>
    </p:spTree>
    <p:extLst>
      <p:ext uri="{BB962C8B-B14F-4D97-AF65-F5344CB8AC3E}">
        <p14:creationId xmlns:p14="http://schemas.microsoft.com/office/powerpoint/2010/main" val="274802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27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E98B1-01A4-5739-CDCE-4ED5A5930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76474-17B6-08CE-4E9A-F91FD12BF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25FE0-3D13-279E-0335-C0099B3F0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548F-65A2-4A23-92E1-C5C23993568A}" type="datetimeFigureOut">
              <a:rPr lang="en-US" smtClean="0"/>
              <a:t>6/13/2023</a:t>
            </a:fld>
            <a:endParaRPr lang="en-US"/>
          </a:p>
        </p:txBody>
      </p:sp>
      <p:sp>
        <p:nvSpPr>
          <p:cNvPr id="5" name="Footer Placeholder 4">
            <a:extLst>
              <a:ext uri="{FF2B5EF4-FFF2-40B4-BE49-F238E27FC236}">
                <a16:creationId xmlns:a16="http://schemas.microsoft.com/office/drawing/2014/main" id="{D1425218-F7F6-EC6E-278A-9FD92EEA7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DEFDC-4ADD-A66F-7E3D-55BD973D7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B2CAF-16BB-4B4E-8745-5B8065C76BFA}" type="slidenum">
              <a:rPr lang="en-US" smtClean="0"/>
              <a:t>‹#›</a:t>
            </a:fld>
            <a:endParaRPr lang="en-US"/>
          </a:p>
        </p:txBody>
      </p:sp>
    </p:spTree>
    <p:extLst>
      <p:ext uri="{BB962C8B-B14F-4D97-AF65-F5344CB8AC3E}">
        <p14:creationId xmlns:p14="http://schemas.microsoft.com/office/powerpoint/2010/main" val="133387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vi.wikipedia.org/wiki/IPv4" TargetMode="External"/><Relationship Id="rId7" Type="http://schemas.openxmlformats.org/officeDocument/2006/relationships/hyperlink" Target="https://viblo.asia/p/little-endian-vs-big-endian-E375z0pWZGW" TargetMode="External"/><Relationship Id="rId2" Type="http://schemas.openxmlformats.org/officeDocument/2006/relationships/hyperlink" Target="https://vi.wikipedia.org/wiki/TCP/IP" TargetMode="External"/><Relationship Id="rId1" Type="http://schemas.openxmlformats.org/officeDocument/2006/relationships/slideLayout" Target="../slideLayouts/slideLayout2.xml"/><Relationship Id="rId6" Type="http://schemas.openxmlformats.org/officeDocument/2006/relationships/hyperlink" Target="https://vi.wikipedia.org/wiki/UDP" TargetMode="External"/><Relationship Id="rId5" Type="http://schemas.openxmlformats.org/officeDocument/2006/relationships/hyperlink" Target="https://vi.wikipedia.org/wiki/TCP" TargetMode="External"/><Relationship Id="rId4" Type="http://schemas.openxmlformats.org/officeDocument/2006/relationships/hyperlink" Target="https://vi.wikipedia.org/wiki/IPv6"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
          <p:cNvSpPr txBox="1">
            <a:spLocks noGrp="1"/>
          </p:cNvSpPr>
          <p:nvPr>
            <p:ph type="sldNum" idx="12"/>
          </p:nvPr>
        </p:nvSpPr>
        <p:spPr>
          <a:xfrm>
            <a:off x="11292114" y="6356350"/>
            <a:ext cx="772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264" name="Google Shape;264;p1"/>
          <p:cNvSpPr txBox="1">
            <a:spLocks noGrp="1"/>
          </p:cNvSpPr>
          <p:nvPr>
            <p:ph type="body" idx="1"/>
          </p:nvPr>
        </p:nvSpPr>
        <p:spPr>
          <a:xfrm>
            <a:off x="197933" y="1940330"/>
            <a:ext cx="11433900" cy="1171800"/>
          </a:xfrm>
          <a:prstGeom prst="rect">
            <a:avLst/>
          </a:prstGeom>
          <a:noFill/>
          <a:ln>
            <a:noFill/>
          </a:ln>
        </p:spPr>
        <p:txBody>
          <a:bodyPr spcFirstLastPara="1" wrap="square" lIns="91425" tIns="45700" rIns="91425" bIns="45700" anchor="t" anchorCtr="0">
            <a:noAutofit/>
          </a:bodyPr>
          <a:lstStyle/>
          <a:p>
            <a:pPr marL="60325" lvl="0" indent="-41275" algn="l" rtl="0">
              <a:lnSpc>
                <a:spcPct val="110000"/>
              </a:lnSpc>
              <a:spcBef>
                <a:spcPts val="0"/>
              </a:spcBef>
              <a:spcAft>
                <a:spcPts val="0"/>
              </a:spcAft>
              <a:buSzPts val="4000"/>
              <a:buFont typeface="Lato"/>
              <a:buNone/>
            </a:pPr>
            <a:r>
              <a:rPr lang="en-US" sz="4500" dirty="0">
                <a:latin typeface="Lato"/>
                <a:ea typeface="Lato"/>
                <a:cs typeface="Lato"/>
                <a:sym typeface="Lato"/>
              </a:rPr>
              <a:t>Variables - Functions </a:t>
            </a:r>
            <a:endParaRPr lang="en-US" sz="4500" dirty="0"/>
          </a:p>
        </p:txBody>
      </p:sp>
      <p:sp>
        <p:nvSpPr>
          <p:cNvPr id="265" name="Google Shape;265;p1"/>
          <p:cNvSpPr/>
          <p:nvPr/>
        </p:nvSpPr>
        <p:spPr>
          <a:xfrm>
            <a:off x="10546968" y="157000"/>
            <a:ext cx="1406400" cy="353700"/>
          </a:xfrm>
          <a:prstGeom prst="rect">
            <a:avLst/>
          </a:prstGeom>
          <a:solidFill>
            <a:srgbClr val="0015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Basic</a:t>
            </a:r>
            <a:endParaRPr sz="1800" b="0" i="0" u="none" strike="noStrike" cap="none">
              <a:solidFill>
                <a:schemeClr val="lt1"/>
              </a:solidFill>
              <a:latin typeface="Calibri"/>
              <a:ea typeface="Calibri"/>
              <a:cs typeface="Calibri"/>
              <a:sym typeface="Calibri"/>
            </a:endParaRPr>
          </a:p>
        </p:txBody>
      </p:sp>
      <p:sp>
        <p:nvSpPr>
          <p:cNvPr id="266" name="Google Shape;266;p1"/>
          <p:cNvSpPr txBox="1"/>
          <p:nvPr/>
        </p:nvSpPr>
        <p:spPr>
          <a:xfrm>
            <a:off x="197916" y="172529"/>
            <a:ext cx="69555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Calibri"/>
                <a:ea typeface="Calibri"/>
                <a:cs typeface="Calibri"/>
                <a:sym typeface="Calibri"/>
              </a:rPr>
              <a:t>DZS C Embedded </a:t>
            </a:r>
            <a:r>
              <a:rPr lang="en-US" sz="1800" b="0" i="0" u="none" strike="noStrike" cap="none" dirty="0">
                <a:solidFill>
                  <a:schemeClr val="lt1"/>
                </a:solidFill>
                <a:latin typeface="Calibri"/>
                <a:ea typeface="Calibri"/>
                <a:cs typeface="Calibri"/>
                <a:sym typeface="Calibri"/>
              </a:rPr>
              <a:t>Program Course 2023 #D</a:t>
            </a:r>
            <a:r>
              <a:rPr lang="en-US" sz="1800" dirty="0">
                <a:solidFill>
                  <a:schemeClr val="lt1"/>
                </a:solidFill>
                <a:latin typeface="Calibri"/>
                <a:ea typeface="Calibri"/>
                <a:cs typeface="Calibri"/>
                <a:sym typeface="Calibri"/>
              </a:rPr>
              <a:t>ZSCEP20231</a:t>
            </a:r>
            <a:endParaRPr dirty="0"/>
          </a:p>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C Programming</a:t>
            </a:r>
            <a:endParaRPr dirty="0"/>
          </a:p>
        </p:txBody>
      </p:sp>
      <p:sp>
        <p:nvSpPr>
          <p:cNvPr id="267" name="Google Shape;267;p1"/>
          <p:cNvSpPr txBox="1"/>
          <p:nvPr/>
        </p:nvSpPr>
        <p:spPr>
          <a:xfrm>
            <a:off x="9025313" y="5374856"/>
            <a:ext cx="2877900" cy="1077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dirty="0">
                <a:solidFill>
                  <a:srgbClr val="3F3F3F"/>
                </a:solidFill>
                <a:latin typeface="Calibri"/>
                <a:ea typeface="Calibri"/>
                <a:cs typeface="Calibri"/>
                <a:sym typeface="Calibri"/>
              </a:rPr>
              <a:t>Phong Trong Nguyen</a:t>
            </a:r>
            <a:endParaRPr dirty="0"/>
          </a:p>
          <a:p>
            <a:pPr marL="0" marR="0" lvl="0" indent="0" algn="r" rtl="0">
              <a:spcBef>
                <a:spcPts val="0"/>
              </a:spcBef>
              <a:spcAft>
                <a:spcPts val="0"/>
              </a:spcAft>
              <a:buNone/>
            </a:pPr>
            <a:endParaRPr sz="1600" b="1" dirty="0">
              <a:solidFill>
                <a:srgbClr val="3F3F3F"/>
              </a:solidFill>
              <a:latin typeface="Calibri"/>
              <a:ea typeface="Calibri"/>
              <a:cs typeface="Calibri"/>
              <a:sym typeface="Calibri"/>
            </a:endParaRPr>
          </a:p>
          <a:p>
            <a:pPr marL="0" marR="0" lvl="0" indent="0" algn="r" rtl="0">
              <a:spcBef>
                <a:spcPts val="0"/>
              </a:spcBef>
              <a:spcAft>
                <a:spcPts val="0"/>
              </a:spcAft>
              <a:buNone/>
            </a:pPr>
            <a:r>
              <a:rPr lang="en-US" sz="1600" b="1" dirty="0">
                <a:solidFill>
                  <a:srgbClr val="3F3F3F"/>
                </a:solidFill>
                <a:latin typeface="Calibri"/>
                <a:ea typeface="Calibri"/>
                <a:cs typeface="Calibri"/>
                <a:sym typeface="Calibri"/>
              </a:rPr>
              <a:t>C Embedded Trainee</a:t>
            </a:r>
            <a:endParaRPr dirty="0"/>
          </a:p>
          <a:p>
            <a:pPr marL="0" marR="0" lvl="0" indent="0" algn="r" rtl="0">
              <a:spcBef>
                <a:spcPts val="0"/>
              </a:spcBef>
              <a:spcAft>
                <a:spcPts val="0"/>
              </a:spcAft>
              <a:buNone/>
            </a:pPr>
            <a:r>
              <a:rPr lang="en-US" sz="1600" b="1" dirty="0">
                <a:solidFill>
                  <a:srgbClr val="3F3F3F"/>
                </a:solidFill>
                <a:latin typeface="Calibri"/>
                <a:ea typeface="Calibri"/>
                <a:cs typeface="Calibri"/>
                <a:sym typeface="Calibri"/>
              </a:rPr>
              <a:t>June, 13th 2023</a:t>
            </a:r>
            <a:endParaRPr sz="1600" b="1" dirty="0">
              <a:solidFill>
                <a:srgbClr val="3F3F3F"/>
              </a:solidFill>
              <a:latin typeface="Calibri"/>
              <a:ea typeface="Calibri"/>
              <a:cs typeface="Calibri"/>
              <a:sym typeface="Calibri"/>
            </a:endParaRPr>
          </a:p>
        </p:txBody>
      </p:sp>
      <p:sp>
        <p:nvSpPr>
          <p:cNvPr id="268" name="Google Shape;268;p1"/>
          <p:cNvSpPr txBox="1"/>
          <p:nvPr/>
        </p:nvSpPr>
        <p:spPr>
          <a:xfrm>
            <a:off x="10805225" y="2773428"/>
            <a:ext cx="1098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Lato"/>
                <a:ea typeface="Lato"/>
                <a:cs typeface="Lato"/>
                <a:sym typeface="Lato"/>
              </a:rPr>
              <a:t>V1.0.0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832978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NUXI Problem and Data Transferring between different computers. </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4CD2214-81CD-BD55-FA1B-45FA81004C8C}"/>
              </a:ext>
            </a:extLst>
          </p:cNvPr>
          <p:cNvSpPr txBox="1"/>
          <p:nvPr/>
        </p:nvSpPr>
        <p:spPr>
          <a:xfrm>
            <a:off x="472440" y="1453381"/>
            <a:ext cx="431400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Solution 1: </a:t>
            </a:r>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dạng</a:t>
            </a:r>
            <a:endParaRPr 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8F5FD37-FA09-F151-293A-D9B38EC03014}"/>
              </a:ext>
            </a:extLst>
          </p:cNvPr>
          <p:cNvSpPr txBox="1"/>
          <p:nvPr/>
        </p:nvSpPr>
        <p:spPr>
          <a:xfrm>
            <a:off x="1576671" y="3383835"/>
            <a:ext cx="3902268" cy="369332"/>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Network Byte Order (big endian) </a:t>
            </a:r>
            <a:endParaRPr lang="en-US" dirty="0">
              <a:solidFill>
                <a:srgbClr val="FF0000"/>
              </a:solidFill>
              <a:latin typeface="Arial" panose="020B0604020202020204" pitchFamily="34" charset="0"/>
              <a:cs typeface="Arial" panose="020B0604020202020204" pitchFamily="34" charset="0"/>
            </a:endParaRPr>
          </a:p>
        </p:txBody>
      </p:sp>
      <p:sp>
        <p:nvSpPr>
          <p:cNvPr id="15" name="Arrow: Right 14">
            <a:extLst>
              <a:ext uri="{FF2B5EF4-FFF2-40B4-BE49-F238E27FC236}">
                <a16:creationId xmlns:a16="http://schemas.microsoft.com/office/drawing/2014/main" id="{51DF0A26-D85F-74F2-DF62-018A2D01213B}"/>
              </a:ext>
            </a:extLst>
          </p:cNvPr>
          <p:cNvSpPr/>
          <p:nvPr/>
        </p:nvSpPr>
        <p:spPr>
          <a:xfrm>
            <a:off x="556047" y="3429000"/>
            <a:ext cx="885730" cy="4536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0D4240F-F0AF-3875-8B90-6F49D8EA1734}"/>
              </a:ext>
            </a:extLst>
          </p:cNvPr>
          <p:cNvSpPr txBox="1"/>
          <p:nvPr/>
        </p:nvSpPr>
        <p:spPr>
          <a:xfrm>
            <a:off x="472440" y="1899766"/>
            <a:ext cx="8847294" cy="646331"/>
          </a:xfrm>
          <a:prstGeom prst="rect">
            <a:avLst/>
          </a:prstGeom>
          <a:noFill/>
        </p:spPr>
        <p:txBody>
          <a:bodyPr wrap="none" rtlCol="0">
            <a:spAutoFit/>
          </a:bodyPr>
          <a:lstStyle/>
          <a:p>
            <a:r>
              <a:rPr lang="vi-VN" b="0" i="0" dirty="0">
                <a:solidFill>
                  <a:srgbClr val="1B1B1B"/>
                </a:solidFill>
                <a:effectLst/>
                <a:latin typeface="Arial" panose="020B0604020202020204" pitchFamily="34" charset="0"/>
                <a:cs typeface="Arial" panose="020B0604020202020204" pitchFamily="34" charset="0"/>
              </a:rPr>
              <a:t>Một phương án đơn giản nhất tất cả sử dụng chung một định dang khi truyền dữ liệ</a:t>
            </a:r>
            <a:r>
              <a:rPr lang="en-US" dirty="0">
                <a:solidFill>
                  <a:srgbClr val="1B1B1B"/>
                </a:solidFill>
                <a:latin typeface="Arial" panose="020B0604020202020204" pitchFamily="34" charset="0"/>
                <a:cs typeface="Arial" panose="020B0604020202020204" pitchFamily="34" charset="0"/>
              </a:rPr>
              <a:t>u</a:t>
            </a:r>
          </a:p>
          <a:p>
            <a:pPr marL="285750" indent="-285750">
              <a:buFont typeface="Symbol" panose="05050102010706020507" pitchFamily="18" charset="2"/>
              <a:buChar char="Þ"/>
            </a:pPr>
            <a:r>
              <a:rPr lang="en-US" dirty="0" err="1">
                <a:solidFill>
                  <a:srgbClr val="1B1B1B"/>
                </a:solidFill>
                <a:latin typeface="Arial" panose="020B0604020202020204" pitchFamily="34" charset="0"/>
                <a:cs typeface="Arial" panose="020B0604020202020204" pitchFamily="34" charset="0"/>
              </a:rPr>
              <a:t>Chỉ</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phù</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hợp</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với</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việc</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truyền</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dữ</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liệu</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đơn</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giản</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từng</a:t>
            </a:r>
            <a:r>
              <a:rPr lang="en-US" dirty="0">
                <a:solidFill>
                  <a:srgbClr val="1B1B1B"/>
                </a:solidFill>
                <a:latin typeface="Arial" panose="020B0604020202020204" pitchFamily="34" charset="0"/>
                <a:cs typeface="Arial" panose="020B0604020202020204" pitchFamily="34" charset="0"/>
              </a:rPr>
              <a:t> byte </a:t>
            </a:r>
            <a:r>
              <a:rPr lang="en-US" dirty="0" err="1">
                <a:solidFill>
                  <a:srgbClr val="1B1B1B"/>
                </a:solidFill>
                <a:latin typeface="Arial" panose="020B0604020202020204" pitchFamily="34" charset="0"/>
                <a:cs typeface="Arial" panose="020B0604020202020204" pitchFamily="34" charset="0"/>
              </a:rPr>
              <a:t>một</a:t>
            </a:r>
            <a:r>
              <a:rPr lang="en-US" dirty="0">
                <a:solidFill>
                  <a:srgbClr val="1B1B1B"/>
                </a:solidFill>
                <a:latin typeface="Arial" panose="020B0604020202020204" pitchFamily="34" charset="0"/>
                <a:cs typeface="Arial" panose="020B0604020202020204" pitchFamily="34" charset="0"/>
              </a:rPr>
              <a:t> </a:t>
            </a:r>
            <a:r>
              <a:rPr lang="en-US" dirty="0" err="1">
                <a:solidFill>
                  <a:srgbClr val="1B1B1B"/>
                </a:solidFill>
                <a:latin typeface="Arial" panose="020B0604020202020204" pitchFamily="34" charset="0"/>
                <a:cs typeface="Arial" panose="020B0604020202020204" pitchFamily="34" charset="0"/>
              </a:rPr>
              <a:t>của</a:t>
            </a:r>
            <a:r>
              <a:rPr lang="en-US" dirty="0">
                <a:solidFill>
                  <a:srgbClr val="1B1B1B"/>
                </a:solidFill>
                <a:latin typeface="Arial" panose="020B0604020202020204" pitchFamily="34" charset="0"/>
                <a:cs typeface="Arial" panose="020B0604020202020204" pitchFamily="34" charset="0"/>
              </a:rPr>
              <a:t> file</a:t>
            </a:r>
          </a:p>
        </p:txBody>
      </p:sp>
      <p:sp>
        <p:nvSpPr>
          <p:cNvPr id="5" name="TextBox 4">
            <a:extLst>
              <a:ext uri="{FF2B5EF4-FFF2-40B4-BE49-F238E27FC236}">
                <a16:creationId xmlns:a16="http://schemas.microsoft.com/office/drawing/2014/main" id="{CF0B76DE-9964-FA25-9CDA-D0A93432357F}"/>
              </a:ext>
            </a:extLst>
          </p:cNvPr>
          <p:cNvSpPr txBox="1"/>
          <p:nvPr/>
        </p:nvSpPr>
        <p:spPr>
          <a:xfrm>
            <a:off x="472440" y="2740805"/>
            <a:ext cx="6096000" cy="369332"/>
          </a:xfrm>
          <a:prstGeom prst="rect">
            <a:avLst/>
          </a:prstGeom>
          <a:noFill/>
        </p:spPr>
        <p:txBody>
          <a:bodyPr wrap="square">
            <a:spAutoFit/>
          </a:bodyPr>
          <a:lstStyle/>
          <a:p>
            <a:r>
              <a:rPr lang="en-US" b="1" dirty="0" err="1">
                <a:latin typeface="Arial" panose="020B0604020202020204" pitchFamily="34" charset="0"/>
                <a:cs typeface="Arial" panose="020B0604020202020204" pitchFamily="34" charset="0"/>
              </a:rPr>
              <a:t>Đối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với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truyền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dữ</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liệu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Internet?</a:t>
            </a:r>
          </a:p>
        </p:txBody>
      </p:sp>
      <p:sp>
        <p:nvSpPr>
          <p:cNvPr id="7" name="TextBox 6">
            <a:extLst>
              <a:ext uri="{FF2B5EF4-FFF2-40B4-BE49-F238E27FC236}">
                <a16:creationId xmlns:a16="http://schemas.microsoft.com/office/drawing/2014/main" id="{DDA8596D-76D0-BB72-2B50-EB196245EEFF}"/>
              </a:ext>
            </a:extLst>
          </p:cNvPr>
          <p:cNvSpPr txBox="1"/>
          <p:nvPr/>
        </p:nvSpPr>
        <p:spPr>
          <a:xfrm>
            <a:off x="472440" y="4026865"/>
            <a:ext cx="11313160" cy="3057312"/>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Big-endian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là</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định</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dạng</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phổ</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biến</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nhất</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trong</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mạng</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dữ</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liệu</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các</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trường</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trong</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cá</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giao</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thức</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rgbClr val="202122"/>
                </a:solidFill>
                <a:effectLst/>
                <a:latin typeface="Arial" panose="020B0604020202020204" pitchFamily="34" charset="0"/>
                <a:ea typeface="Calibri" panose="020F0502020204030204" pitchFamily="34" charset="0"/>
                <a:cs typeface="Arial" panose="020B0604020202020204" pitchFamily="34" charset="0"/>
              </a:rPr>
              <a:t>của</a:t>
            </a:r>
            <a:r>
              <a:rPr lang="en-US" sz="1800" kern="10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err="1">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TCP/IP"/>
              </a:rPr>
              <a:t>bộ</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TCP/IP"/>
              </a:rPr>
              <a:t> </a:t>
            </a:r>
            <a:r>
              <a:rPr lang="en-US" sz="1800" u="none" strike="noStrike" kern="100" dirty="0" err="1">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TCP/IP"/>
              </a:rPr>
              <a:t>giao</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TCP/IP"/>
              </a:rPr>
              <a:t> </a:t>
            </a:r>
            <a:r>
              <a:rPr lang="en-US" sz="1800" u="none" strike="noStrike" kern="100" dirty="0" err="1">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TCP/IP"/>
              </a:rPr>
              <a:t>thức</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tooltip="TCP/IP"/>
              </a:rPr>
              <a:t> Internet</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chẳng</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hạn</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như</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tooltip="IPv4"/>
              </a:rPr>
              <a:t>IPv4</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tooltip="IPv6"/>
              </a:rPr>
              <a:t>IPv6</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5" tooltip="TCP"/>
              </a:rPr>
              <a:t>TCP</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và</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6" tooltip="UDP"/>
              </a:rPr>
              <a:t>UDP</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truyền</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theo</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thứ</a:t>
            </a: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err="1">
                <a:effectLst/>
                <a:latin typeface="Arial" panose="020B0604020202020204" pitchFamily="34" charset="0"/>
                <a:ea typeface="Calibri" panose="020F0502020204030204" pitchFamily="34" charset="0"/>
                <a:cs typeface="Arial" panose="020B0604020202020204" pitchFamily="34" charset="0"/>
              </a:rPr>
              <a:t>tự</a:t>
            </a:r>
            <a:r>
              <a:rPr lang="en-US" sz="1800" kern="100" dirty="0">
                <a:effectLst/>
                <a:latin typeface="Arial" panose="020B0604020202020204" pitchFamily="34" charset="0"/>
                <a:ea typeface="Calibri" panose="020F0502020204030204" pitchFamily="34" charset="0"/>
                <a:cs typeface="Arial" panose="020B0604020202020204" pitchFamily="34" charset="0"/>
              </a:rPr>
              <a:t> big-endian.</a:t>
            </a:r>
          </a:p>
          <a:p>
            <a:pPr marL="0" marR="0">
              <a:lnSpc>
                <a:spcPct val="107000"/>
              </a:lnSpc>
              <a:spcBef>
                <a:spcPts val="0"/>
              </a:spcBef>
              <a:spcAft>
                <a:spcPts val="800"/>
              </a:spcAft>
            </a:pPr>
            <a:r>
              <a:rPr lang="en-US" kern="100" dirty="0" err="1">
                <a:latin typeface="Arial" panose="020B0604020202020204" pitchFamily="34" charset="0"/>
                <a:ea typeface="Calibri" panose="020F0502020204030204" pitchFamily="34" charset="0"/>
                <a:cs typeface="Arial" panose="020B0604020202020204" pitchFamily="34" charset="0"/>
              </a:rPr>
              <a:t>Tuy</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nhiên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vẫn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sẽ</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có</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một</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số</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giao</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thức</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chơi</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trội</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sử</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dụng</a:t>
            </a:r>
            <a:r>
              <a:rPr lang="en-US" kern="100" dirty="0">
                <a:latin typeface="Arial" panose="020B0604020202020204" pitchFamily="34" charset="0"/>
                <a:ea typeface="Calibri" panose="020F0502020204030204" pitchFamily="34" charset="0"/>
                <a:cs typeface="Arial" panose="020B0604020202020204" pitchFamily="34" charset="0"/>
              </a:rPr>
              <a:t> little endian</a:t>
            </a:r>
          </a:p>
          <a:p>
            <a:pPr marL="285750" marR="0" indent="-285750">
              <a:lnSpc>
                <a:spcPct val="107000"/>
              </a:lnSpc>
              <a:spcBef>
                <a:spcPts val="0"/>
              </a:spcBef>
              <a:spcAft>
                <a:spcPts val="800"/>
              </a:spcAft>
              <a:buFont typeface="Symbol" panose="05050102010706020507" pitchFamily="18" charset="2"/>
              <a:buChar char="Þ"/>
            </a:pPr>
            <a:r>
              <a:rPr lang="en-US" kern="100" dirty="0">
                <a:latin typeface="Arial" panose="020B0604020202020204" pitchFamily="34" charset="0"/>
                <a:ea typeface="Calibri" panose="020F0502020204030204" pitchFamily="34" charset="0"/>
                <a:cs typeface="Arial" panose="020B0604020202020204" pitchFamily="34" charset="0"/>
              </a:rPr>
              <a:t>C </a:t>
            </a:r>
            <a:r>
              <a:rPr lang="en-US" kern="100" dirty="0" err="1">
                <a:latin typeface="Arial" panose="020B0604020202020204" pitchFamily="34" charset="0"/>
                <a:ea typeface="Calibri" panose="020F0502020204030204" pitchFamily="34" charset="0"/>
                <a:cs typeface="Arial" panose="020B0604020202020204" pitchFamily="34" charset="0"/>
              </a:rPr>
              <a:t>hỗ</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trợ</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một</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số</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hàm</a:t>
            </a:r>
            <a:endParaRPr lang="en-US" kern="100" dirty="0">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Arial" panose="020B0604020202020204" pitchFamily="34" charset="0"/>
              <a:buChar char="•"/>
            </a:pPr>
            <a:r>
              <a:rPr lang="en-US" kern="100" dirty="0" err="1">
                <a:latin typeface="Arial" panose="020B0604020202020204" pitchFamily="34" charset="0"/>
                <a:ea typeface="Calibri" panose="020F0502020204030204" pitchFamily="34" charset="0"/>
                <a:cs typeface="Arial" panose="020B0604020202020204" pitchFamily="34" charset="0"/>
              </a:rPr>
              <a:t>hton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chuyển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đổi</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dữ</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liệu</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thành</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dữ</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liệu</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chuẩn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theo</a:t>
            </a:r>
            <a:r>
              <a:rPr lang="en-US" kern="100" dirty="0">
                <a:latin typeface="Arial" panose="020B0604020202020204" pitchFamily="34" charset="0"/>
                <a:ea typeface="Calibri" panose="020F0502020204030204" pitchFamily="34" charset="0"/>
                <a:cs typeface="Arial" panose="020B0604020202020204" pitchFamily="34" charset="0"/>
              </a:rPr>
              <a:t> network byte order</a:t>
            </a:r>
          </a:p>
          <a:p>
            <a:pPr marL="742950" lvl="1" indent="-285750">
              <a:lnSpc>
                <a:spcPct val="107000"/>
              </a:lnSpc>
              <a:spcAft>
                <a:spcPts val="800"/>
              </a:spcAft>
              <a:buFont typeface="Arial" panose="020B0604020202020204" pitchFamily="34" charset="0"/>
              <a:buChar char="•"/>
            </a:pPr>
            <a:r>
              <a:rPr lang="en-US" kern="100" dirty="0" err="1">
                <a:latin typeface="Arial" panose="020B0604020202020204" pitchFamily="34" charset="0"/>
                <a:ea typeface="Calibri" panose="020F0502020204030204" pitchFamily="34" charset="0"/>
                <a:cs typeface="Arial" panose="020B0604020202020204" pitchFamily="34" charset="0"/>
              </a:rPr>
              <a:t>ntoh</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chuyển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đổi</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dữ</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liệu</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nhận</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được</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từ</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mạng</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về</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dữ</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liệu</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máy</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tính</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có</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thể</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hiểu</a:t>
            </a:r>
            <a:r>
              <a:rPr lang="en-US" kern="100" dirty="0">
                <a:latin typeface="Arial" panose="020B0604020202020204" pitchFamily="34" charset="0"/>
                <a:ea typeface="Calibri" panose="020F0502020204030204" pitchFamily="34" charset="0"/>
                <a:cs typeface="Arial" panose="020B0604020202020204" pitchFamily="34" charset="0"/>
              </a:rPr>
              <a:t> </a:t>
            </a:r>
            <a:r>
              <a:rPr lang="en-US" kern="100" dirty="0" err="1">
                <a:latin typeface="Arial" panose="020B0604020202020204" pitchFamily="34" charset="0"/>
                <a:ea typeface="Calibri" panose="020F0502020204030204" pitchFamily="34" charset="0"/>
                <a:cs typeface="Arial" panose="020B0604020202020204" pitchFamily="34" charset="0"/>
              </a:rPr>
              <a:t>được</a:t>
            </a:r>
            <a:r>
              <a:rPr lang="en-US" kern="100" dirty="0">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Font typeface="Arial" panose="020B0604020202020204" pitchFamily="34" charset="0"/>
              <a:buChar char="•"/>
            </a:pPr>
            <a:endParaRPr lang="en-US"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3DE9004-ED5B-096B-1E60-BF8478F02BC2}"/>
              </a:ext>
            </a:extLst>
          </p:cNvPr>
          <p:cNvSpPr txBox="1"/>
          <p:nvPr/>
        </p:nvSpPr>
        <p:spPr>
          <a:xfrm>
            <a:off x="5623560" y="6288521"/>
            <a:ext cx="6096000" cy="369332"/>
          </a:xfrm>
          <a:prstGeom prst="rect">
            <a:avLst/>
          </a:prstGeom>
          <a:noFill/>
        </p:spPr>
        <p:txBody>
          <a:bodyPr wrap="square">
            <a:spAutoFit/>
          </a:bodyPr>
          <a:lstStyle/>
          <a:p>
            <a:r>
              <a:rPr lang="en-US" dirty="0">
                <a:hlinkClick r:id="rId7"/>
              </a:rPr>
              <a:t>https://viblo.asia/p/little-endian-vs-big-endian-E375z0pWZGW</a:t>
            </a:r>
            <a:r>
              <a:rPr lang="en-US" dirty="0"/>
              <a:t> </a:t>
            </a:r>
          </a:p>
        </p:txBody>
      </p:sp>
      <p:sp>
        <p:nvSpPr>
          <p:cNvPr id="4" name="TextBox 3">
            <a:extLst>
              <a:ext uri="{FF2B5EF4-FFF2-40B4-BE49-F238E27FC236}">
                <a16:creationId xmlns:a16="http://schemas.microsoft.com/office/drawing/2014/main" id="{0DDB35B8-B329-3614-443D-2927A3D6C250}"/>
              </a:ext>
            </a:extLst>
          </p:cNvPr>
          <p:cNvSpPr txBox="1"/>
          <p:nvPr/>
        </p:nvSpPr>
        <p:spPr>
          <a:xfrm>
            <a:off x="472440" y="6288521"/>
            <a:ext cx="5006499"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Solution 2: </a:t>
            </a:r>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BOM (Byte Order Mark)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50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468429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Question: Why create Control Flow?</a:t>
            </a:r>
          </a:p>
        </p:txBody>
      </p:sp>
      <p:sp>
        <p:nvSpPr>
          <p:cNvPr id="10" name="TextBox 9">
            <a:extLst>
              <a:ext uri="{FF2B5EF4-FFF2-40B4-BE49-F238E27FC236}">
                <a16:creationId xmlns:a16="http://schemas.microsoft.com/office/drawing/2014/main" id="{66E552FA-6E82-9A9E-6FF3-4613EDDA40C4}"/>
              </a:ext>
            </a:extLst>
          </p:cNvPr>
          <p:cNvSpPr txBox="1"/>
          <p:nvPr/>
        </p:nvSpPr>
        <p:spPr>
          <a:xfrm>
            <a:off x="472440" y="1494561"/>
            <a:ext cx="11455400" cy="1200329"/>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When a C program is run, the CPU will start executing instructions at the beginning of main(), execute instructions sequentially from top to bottom, and end the program at the end of main().</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Control Flow is responsible for changing the process flow of the program.</a:t>
            </a:r>
          </a:p>
        </p:txBody>
      </p:sp>
      <p:pic>
        <p:nvPicPr>
          <p:cNvPr id="12" name="Picture 2">
            <a:extLst>
              <a:ext uri="{FF2B5EF4-FFF2-40B4-BE49-F238E27FC236}">
                <a16:creationId xmlns:a16="http://schemas.microsoft.com/office/drawing/2014/main" id="{79740B45-F7A1-12E0-F541-845B2EF27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6" y="918514"/>
            <a:ext cx="434244" cy="43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0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graphicFrame>
        <p:nvGraphicFramePr>
          <p:cNvPr id="5" name="Diagram 4">
            <a:extLst>
              <a:ext uri="{FF2B5EF4-FFF2-40B4-BE49-F238E27FC236}">
                <a16:creationId xmlns:a16="http://schemas.microsoft.com/office/drawing/2014/main" id="{17E5B62A-A25E-0E5D-B053-26BBA5B04B31}"/>
              </a:ext>
            </a:extLst>
          </p:cNvPr>
          <p:cNvGraphicFramePr/>
          <p:nvPr>
            <p:extLst>
              <p:ext uri="{D42A27DB-BD31-4B8C-83A1-F6EECF244321}">
                <p14:modId xmlns:p14="http://schemas.microsoft.com/office/powerpoint/2010/main" val="951300741"/>
              </p:ext>
            </p:extLst>
          </p:nvPr>
        </p:nvGraphicFramePr>
        <p:xfrm>
          <a:off x="-134620" y="797064"/>
          <a:ext cx="11757660" cy="6004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27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pic>
        <p:nvPicPr>
          <p:cNvPr id="4" name="Picture 3">
            <a:extLst>
              <a:ext uri="{FF2B5EF4-FFF2-40B4-BE49-F238E27FC236}">
                <a16:creationId xmlns:a16="http://schemas.microsoft.com/office/drawing/2014/main" id="{A14A5E52-9A00-53F4-5DE8-913EE07689A7}"/>
              </a:ext>
            </a:extLst>
          </p:cNvPr>
          <p:cNvPicPr>
            <a:picLocks noChangeAspect="1"/>
          </p:cNvPicPr>
          <p:nvPr/>
        </p:nvPicPr>
        <p:blipFill rotWithShape="1">
          <a:blip r:embed="rId2"/>
          <a:srcRect t="9695" r="33560" b="58143"/>
          <a:stretch/>
        </p:blipFill>
        <p:spPr>
          <a:xfrm>
            <a:off x="472442" y="1885276"/>
            <a:ext cx="6334760" cy="1203960"/>
          </a:xfrm>
          <a:prstGeom prst="rect">
            <a:avLst/>
          </a:prstGeom>
        </p:spPr>
      </p:pic>
      <p:pic>
        <p:nvPicPr>
          <p:cNvPr id="7" name="Picture 6">
            <a:extLst>
              <a:ext uri="{FF2B5EF4-FFF2-40B4-BE49-F238E27FC236}">
                <a16:creationId xmlns:a16="http://schemas.microsoft.com/office/drawing/2014/main" id="{7F0C9E63-EFEE-41C4-1A40-9733E90661A8}"/>
              </a:ext>
            </a:extLst>
          </p:cNvPr>
          <p:cNvPicPr>
            <a:picLocks noChangeAspect="1"/>
          </p:cNvPicPr>
          <p:nvPr/>
        </p:nvPicPr>
        <p:blipFill rotWithShape="1">
          <a:blip r:embed="rId3"/>
          <a:srcRect r="23905"/>
          <a:stretch/>
        </p:blipFill>
        <p:spPr>
          <a:xfrm>
            <a:off x="7152640" y="2114958"/>
            <a:ext cx="4058920" cy="4057650"/>
          </a:xfrm>
          <a:prstGeom prst="rect">
            <a:avLst/>
          </a:prstGeom>
        </p:spPr>
      </p:pic>
      <p:pic>
        <p:nvPicPr>
          <p:cNvPr id="8" name="Picture 7">
            <a:extLst>
              <a:ext uri="{FF2B5EF4-FFF2-40B4-BE49-F238E27FC236}">
                <a16:creationId xmlns:a16="http://schemas.microsoft.com/office/drawing/2014/main" id="{5353783F-C29C-7B6C-316A-4E16A54FC14F}"/>
              </a:ext>
            </a:extLst>
          </p:cNvPr>
          <p:cNvPicPr>
            <a:picLocks noChangeAspect="1"/>
          </p:cNvPicPr>
          <p:nvPr/>
        </p:nvPicPr>
        <p:blipFill rotWithShape="1">
          <a:blip r:embed="rId2"/>
          <a:srcRect t="51517" r="33560"/>
          <a:stretch/>
        </p:blipFill>
        <p:spPr>
          <a:xfrm>
            <a:off x="472440" y="3241429"/>
            <a:ext cx="6334761" cy="1814869"/>
          </a:xfrm>
          <a:prstGeom prst="rect">
            <a:avLst/>
          </a:prstGeom>
        </p:spPr>
      </p:pic>
      <p:sp>
        <p:nvSpPr>
          <p:cNvPr id="10" name="TextBox 9">
            <a:extLst>
              <a:ext uri="{FF2B5EF4-FFF2-40B4-BE49-F238E27FC236}">
                <a16:creationId xmlns:a16="http://schemas.microsoft.com/office/drawing/2014/main" id="{0FDFF4C4-5E6E-323A-7FBE-A39A6BF647EA}"/>
              </a:ext>
            </a:extLst>
          </p:cNvPr>
          <p:cNvSpPr txBox="1"/>
          <p:nvPr/>
        </p:nvSpPr>
        <p:spPr>
          <a:xfrm>
            <a:off x="472441" y="1548417"/>
            <a:ext cx="166584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if statement</a:t>
            </a:r>
          </a:p>
        </p:txBody>
      </p:sp>
      <p:sp>
        <p:nvSpPr>
          <p:cNvPr id="11" name="TextBox 10">
            <a:extLst>
              <a:ext uri="{FF2B5EF4-FFF2-40B4-BE49-F238E27FC236}">
                <a16:creationId xmlns:a16="http://schemas.microsoft.com/office/drawing/2014/main" id="{DA248816-C640-A060-6335-DDC693069B03}"/>
              </a:ext>
            </a:extLst>
          </p:cNvPr>
          <p:cNvSpPr txBox="1"/>
          <p:nvPr/>
        </p:nvSpPr>
        <p:spPr>
          <a:xfrm>
            <a:off x="472441" y="3056763"/>
            <a:ext cx="2165978"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if-else statement</a:t>
            </a:r>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B871F44-AC9E-38F3-2BDA-969580FD712A}"/>
              </a:ext>
            </a:extLst>
          </p:cNvPr>
          <p:cNvSpPr txBox="1"/>
          <p:nvPr/>
        </p:nvSpPr>
        <p:spPr>
          <a:xfrm>
            <a:off x="7152640" y="1573817"/>
            <a:ext cx="480772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if-else-if statement (chaining if statements)</a:t>
            </a:r>
          </a:p>
        </p:txBody>
      </p:sp>
      <p:sp>
        <p:nvSpPr>
          <p:cNvPr id="15" name="TextBox 14">
            <a:extLst>
              <a:ext uri="{FF2B5EF4-FFF2-40B4-BE49-F238E27FC236}">
                <a16:creationId xmlns:a16="http://schemas.microsoft.com/office/drawing/2014/main" id="{03D4BB9E-94D3-7421-69E9-B60B21E0BEEF}"/>
              </a:ext>
            </a:extLst>
          </p:cNvPr>
          <p:cNvSpPr txBox="1"/>
          <p:nvPr/>
        </p:nvSpPr>
        <p:spPr>
          <a:xfrm>
            <a:off x="472440" y="937260"/>
            <a:ext cx="478528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Conditional and Selection Statements</a:t>
            </a:r>
          </a:p>
        </p:txBody>
      </p:sp>
    </p:spTree>
    <p:extLst>
      <p:ext uri="{BB962C8B-B14F-4D97-AF65-F5344CB8AC3E}">
        <p14:creationId xmlns:p14="http://schemas.microsoft.com/office/powerpoint/2010/main" val="17399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40" y="1253648"/>
            <a:ext cx="2307042"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switch statements</a:t>
            </a:r>
          </a:p>
        </p:txBody>
      </p:sp>
      <p:pic>
        <p:nvPicPr>
          <p:cNvPr id="5" name="Picture 4">
            <a:extLst>
              <a:ext uri="{FF2B5EF4-FFF2-40B4-BE49-F238E27FC236}">
                <a16:creationId xmlns:a16="http://schemas.microsoft.com/office/drawing/2014/main" id="{62A5EFB4-A7E1-2AB2-8C02-B25C02A53BB7}"/>
              </a:ext>
            </a:extLst>
          </p:cNvPr>
          <p:cNvPicPr>
            <a:picLocks noChangeAspect="1"/>
          </p:cNvPicPr>
          <p:nvPr/>
        </p:nvPicPr>
        <p:blipFill>
          <a:blip r:embed="rId2"/>
          <a:stretch>
            <a:fillRect/>
          </a:stretch>
        </p:blipFill>
        <p:spPr>
          <a:xfrm>
            <a:off x="7526021" y="1253648"/>
            <a:ext cx="4193540" cy="5362893"/>
          </a:xfrm>
          <a:prstGeom prst="rect">
            <a:avLst/>
          </a:prstGeom>
        </p:spPr>
      </p:pic>
      <p:sp>
        <p:nvSpPr>
          <p:cNvPr id="6" name="TextBox 5">
            <a:extLst>
              <a:ext uri="{FF2B5EF4-FFF2-40B4-BE49-F238E27FC236}">
                <a16:creationId xmlns:a16="http://schemas.microsoft.com/office/drawing/2014/main" id="{3EF4DC79-BB22-D8D5-C867-C6D3360E20EA}"/>
              </a:ext>
            </a:extLst>
          </p:cNvPr>
          <p:cNvSpPr txBox="1"/>
          <p:nvPr/>
        </p:nvSpPr>
        <p:spPr>
          <a:xfrm>
            <a:off x="472441" y="1675337"/>
            <a:ext cx="7053580" cy="3693319"/>
          </a:xfrm>
          <a:prstGeom prst="rect">
            <a:avLst/>
          </a:prstGeom>
          <a:noFill/>
        </p:spPr>
        <p:txBody>
          <a:bodyPr wrap="square" rtlCol="0">
            <a:spAutoFit/>
          </a:bodyPr>
          <a:lstStyle/>
          <a:p>
            <a:r>
              <a:rPr lang="en-US" dirty="0">
                <a:solidFill>
                  <a:srgbClr val="333333"/>
                </a:solidFill>
                <a:latin typeface="Arial" panose="020B0604020202020204" pitchFamily="34" charset="0"/>
                <a:cs typeface="Arial" panose="020B0604020202020204" pitchFamily="34" charset="0"/>
              </a:rPr>
              <a:t>Rules of switch statements:</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expression: a variable (or expression) with an integer value (char, short, int, long, int32_t, </a:t>
            </a:r>
            <a:r>
              <a:rPr lang="en-US" dirty="0" err="1">
                <a:solidFill>
                  <a:srgbClr val="333333"/>
                </a:solidFill>
                <a:latin typeface="Arial" panose="020B0604020202020204" pitchFamily="34" charset="0"/>
                <a:cs typeface="Arial" panose="020B0604020202020204" pitchFamily="34" charset="0"/>
              </a:rPr>
              <a:t>enum</a:t>
            </a:r>
            <a:r>
              <a:rPr lang="en-US" dirty="0">
                <a:solidFill>
                  <a:srgbClr val="333333"/>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Case labels: use the keyword case, followed by a constant (integer, character constants or constant expression).</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number of case labels is unlimited, and there are no duplicate cases.</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Default label (default label) uses default keyword. If there is no case label corresponding to the value of the switch's expression, the default label will be executed. The default label may or may not have 1.</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break keyword is used to terminate the switch…case . structure.</a:t>
            </a:r>
          </a:p>
        </p:txBody>
      </p:sp>
      <p:sp>
        <p:nvSpPr>
          <p:cNvPr id="18" name="TextBox 17">
            <a:extLst>
              <a:ext uri="{FF2B5EF4-FFF2-40B4-BE49-F238E27FC236}">
                <a16:creationId xmlns:a16="http://schemas.microsoft.com/office/drawing/2014/main" id="{93CB3DED-42F3-AE4E-C25B-3AD3A85DAD36}"/>
              </a:ext>
            </a:extLst>
          </p:cNvPr>
          <p:cNvSpPr txBox="1"/>
          <p:nvPr/>
        </p:nvSpPr>
        <p:spPr>
          <a:xfrm>
            <a:off x="472440" y="937260"/>
            <a:ext cx="478528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Conditional and Selection Statements</a:t>
            </a:r>
          </a:p>
        </p:txBody>
      </p:sp>
    </p:spTree>
    <p:extLst>
      <p:ext uri="{BB962C8B-B14F-4D97-AF65-F5344CB8AC3E}">
        <p14:creationId xmlns:p14="http://schemas.microsoft.com/office/powerpoint/2010/main" val="425074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Loop statements: </a:t>
            </a:r>
          </a:p>
          <a:p>
            <a:r>
              <a:rPr lang="en-US" sz="2000" dirty="0">
                <a:latin typeface="Arial" panose="020B0604020202020204" pitchFamily="34" charset="0"/>
                <a:cs typeface="Arial" panose="020B0604020202020204" pitchFamily="34" charset="0"/>
              </a:rPr>
              <a:t>The loop structure helps the program to repeat a block of instructions until the loop condition is no longer satisfied.</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39" y="1952923"/>
            <a:ext cx="219162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while statements</a:t>
            </a:r>
          </a:p>
        </p:txBody>
      </p:sp>
      <p:pic>
        <p:nvPicPr>
          <p:cNvPr id="4" name="Picture 3">
            <a:extLst>
              <a:ext uri="{FF2B5EF4-FFF2-40B4-BE49-F238E27FC236}">
                <a16:creationId xmlns:a16="http://schemas.microsoft.com/office/drawing/2014/main" id="{16FF133D-63E2-C793-5BDB-5EF12DCCF373}"/>
              </a:ext>
            </a:extLst>
          </p:cNvPr>
          <p:cNvPicPr>
            <a:picLocks noChangeAspect="1"/>
          </p:cNvPicPr>
          <p:nvPr/>
        </p:nvPicPr>
        <p:blipFill rotWithShape="1">
          <a:blip r:embed="rId2"/>
          <a:srcRect r="13043"/>
          <a:stretch/>
        </p:blipFill>
        <p:spPr>
          <a:xfrm>
            <a:off x="472440" y="2572603"/>
            <a:ext cx="2857500" cy="1343025"/>
          </a:xfrm>
          <a:prstGeom prst="rect">
            <a:avLst/>
          </a:prstGeom>
        </p:spPr>
      </p:pic>
      <p:sp>
        <p:nvSpPr>
          <p:cNvPr id="8" name="TextBox 7">
            <a:extLst>
              <a:ext uri="{FF2B5EF4-FFF2-40B4-BE49-F238E27FC236}">
                <a16:creationId xmlns:a16="http://schemas.microsoft.com/office/drawing/2014/main" id="{7E53D4A0-7AE7-53EF-39E1-8039A243BC47}"/>
              </a:ext>
            </a:extLst>
          </p:cNvPr>
          <p:cNvSpPr txBox="1"/>
          <p:nvPr/>
        </p:nvSpPr>
        <p:spPr>
          <a:xfrm>
            <a:off x="472439" y="4165976"/>
            <a:ext cx="252505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do-while statements</a:t>
            </a:r>
          </a:p>
        </p:txBody>
      </p:sp>
      <p:pic>
        <p:nvPicPr>
          <p:cNvPr id="11" name="Picture 10">
            <a:extLst>
              <a:ext uri="{FF2B5EF4-FFF2-40B4-BE49-F238E27FC236}">
                <a16:creationId xmlns:a16="http://schemas.microsoft.com/office/drawing/2014/main" id="{6CEBE9CA-29A4-4156-3D78-6E873976806B}"/>
              </a:ext>
            </a:extLst>
          </p:cNvPr>
          <p:cNvPicPr>
            <a:picLocks noChangeAspect="1"/>
          </p:cNvPicPr>
          <p:nvPr/>
        </p:nvPicPr>
        <p:blipFill>
          <a:blip r:embed="rId3"/>
          <a:stretch>
            <a:fillRect/>
          </a:stretch>
        </p:blipFill>
        <p:spPr>
          <a:xfrm>
            <a:off x="472439" y="4661535"/>
            <a:ext cx="2857500" cy="1619250"/>
          </a:xfrm>
          <a:prstGeom prst="rect">
            <a:avLst/>
          </a:prstGeom>
        </p:spPr>
      </p:pic>
      <p:sp>
        <p:nvSpPr>
          <p:cNvPr id="13" name="TextBox 12">
            <a:extLst>
              <a:ext uri="{FF2B5EF4-FFF2-40B4-BE49-F238E27FC236}">
                <a16:creationId xmlns:a16="http://schemas.microsoft.com/office/drawing/2014/main" id="{4A01EFD6-B8F8-9F23-56F6-12239C6FB103}"/>
              </a:ext>
            </a:extLst>
          </p:cNvPr>
          <p:cNvSpPr txBox="1"/>
          <p:nvPr/>
        </p:nvSpPr>
        <p:spPr>
          <a:xfrm>
            <a:off x="3545840" y="2572603"/>
            <a:ext cx="817372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while loop can be executed multiple times or not executed at all.</a:t>
            </a:r>
          </a:p>
        </p:txBody>
      </p:sp>
      <p:sp>
        <p:nvSpPr>
          <p:cNvPr id="14" name="TextBox 13">
            <a:extLst>
              <a:ext uri="{FF2B5EF4-FFF2-40B4-BE49-F238E27FC236}">
                <a16:creationId xmlns:a16="http://schemas.microsoft.com/office/drawing/2014/main" id="{75D60F9B-6719-461B-DDEE-4D576A0C500A}"/>
              </a:ext>
            </a:extLst>
          </p:cNvPr>
          <p:cNvSpPr txBox="1"/>
          <p:nvPr/>
        </p:nvSpPr>
        <p:spPr>
          <a:xfrm>
            <a:off x="3545840" y="4661535"/>
            <a:ext cx="817372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do-while loop requires the loop to execute at least once before checking the condition.</a:t>
            </a:r>
          </a:p>
        </p:txBody>
      </p:sp>
    </p:spTree>
    <p:extLst>
      <p:ext uri="{BB962C8B-B14F-4D97-AF65-F5344CB8AC3E}">
        <p14:creationId xmlns:p14="http://schemas.microsoft.com/office/powerpoint/2010/main" val="12614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132343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Loop statements:</a:t>
            </a:r>
          </a:p>
          <a:p>
            <a:r>
              <a:rPr lang="en-US" sz="2000" dirty="0">
                <a:latin typeface="Arial" panose="020B0604020202020204" pitchFamily="34" charset="0"/>
                <a:cs typeface="Arial" panose="020B0604020202020204" pitchFamily="34" charset="0"/>
              </a:rPr>
              <a:t>The loop structure helps the program to repeat a block of instructions until the loop condition is no longer satisfied.</a:t>
            </a:r>
          </a:p>
          <a:p>
            <a:r>
              <a:rPr lang="en-US" sz="2000" b="1" dirty="0">
                <a:latin typeface="Arial" panose="020B0604020202020204" pitchFamily="34" charset="0"/>
                <a:cs typeface="Arial" panose="020B0604020202020204" pitchFamily="34" charset="0"/>
              </a:rPr>
              <a:t> </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39" y="1952923"/>
            <a:ext cx="1935145"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for statements</a:t>
            </a:r>
          </a:p>
        </p:txBody>
      </p:sp>
      <p:sp>
        <p:nvSpPr>
          <p:cNvPr id="13" name="TextBox 12">
            <a:extLst>
              <a:ext uri="{FF2B5EF4-FFF2-40B4-BE49-F238E27FC236}">
                <a16:creationId xmlns:a16="http://schemas.microsoft.com/office/drawing/2014/main" id="{4A01EFD6-B8F8-9F23-56F6-12239C6FB103}"/>
              </a:ext>
            </a:extLst>
          </p:cNvPr>
          <p:cNvSpPr txBox="1"/>
          <p:nvPr/>
        </p:nvSpPr>
        <p:spPr>
          <a:xfrm>
            <a:off x="472438" y="3980437"/>
            <a:ext cx="11247119"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operating principle of the for loop consists of 3 execution steps: </a:t>
            </a:r>
          </a:p>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init</a:t>
            </a:r>
            <a:r>
              <a:rPr lang="en-US" b="1" dirty="0">
                <a:latin typeface="Arial" panose="020B0604020202020204" pitchFamily="34" charset="0"/>
                <a:cs typeface="Arial" panose="020B0604020202020204" pitchFamily="34" charset="0"/>
              </a:rPr>
              <a:t>-statement: </a:t>
            </a:r>
            <a:r>
              <a:rPr lang="en-US" dirty="0">
                <a:solidFill>
                  <a:srgbClr val="FF0000"/>
                </a:solidFill>
                <a:latin typeface="Arial" panose="020B0604020202020204" pitchFamily="34" charset="0"/>
                <a:cs typeface="Arial" panose="020B0604020202020204" pitchFamily="34" charset="0"/>
              </a:rPr>
              <a:t>defining and initializing the variable</a:t>
            </a:r>
            <a:r>
              <a:rPr lang="en-US" dirty="0">
                <a:latin typeface="Arial" panose="020B0604020202020204" pitchFamily="34" charset="0"/>
                <a:cs typeface="Arial" panose="020B0604020202020204" pitchFamily="34" charset="0"/>
              </a:rPr>
              <a:t>, which is </a:t>
            </a:r>
            <a:r>
              <a:rPr lang="en-US" dirty="0">
                <a:solidFill>
                  <a:srgbClr val="FF0000"/>
                </a:solidFill>
                <a:latin typeface="Arial" panose="020B0604020202020204" pitchFamily="34" charset="0"/>
                <a:cs typeface="Arial" panose="020B0604020202020204" pitchFamily="34" charset="0"/>
              </a:rPr>
              <a:t>executed only once in the first iteration. </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condition-expression:</a:t>
            </a:r>
            <a:r>
              <a:rPr lang="en-US" dirty="0">
                <a:latin typeface="Arial" panose="020B0604020202020204" pitchFamily="34" charset="0"/>
                <a:cs typeface="Arial" panose="020B0604020202020204" pitchFamily="34" charset="0"/>
              </a:rPr>
              <a:t> this section includes </a:t>
            </a:r>
            <a:r>
              <a:rPr lang="en-US" dirty="0">
                <a:solidFill>
                  <a:srgbClr val="FF0000"/>
                </a:solidFill>
                <a:latin typeface="Arial" panose="020B0604020202020204" pitchFamily="34" charset="0"/>
                <a:cs typeface="Arial" panose="020B0604020202020204" pitchFamily="34" charset="0"/>
              </a:rPr>
              <a:t>conditional expressions</a:t>
            </a:r>
            <a:r>
              <a:rPr lang="en-US" dirty="0">
                <a:latin typeface="Arial" panose="020B0604020202020204" pitchFamily="34" charset="0"/>
                <a:cs typeface="Arial" panose="020B0604020202020204" pitchFamily="34" charset="0"/>
              </a:rPr>
              <a:t>, if the conditional expression is true, the statements in the loop will be executed.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end-expression:</a:t>
            </a:r>
            <a:r>
              <a:rPr lang="en-US" dirty="0">
                <a:latin typeface="Arial" panose="020B0604020202020204" pitchFamily="34" charset="0"/>
                <a:cs typeface="Arial" panose="020B0604020202020204" pitchFamily="34" charset="0"/>
              </a:rPr>
              <a:t> this is </a:t>
            </a:r>
            <a:r>
              <a:rPr lang="en-US" dirty="0">
                <a:solidFill>
                  <a:srgbClr val="FF0000"/>
                </a:solidFill>
                <a:latin typeface="Arial" panose="020B0604020202020204" pitchFamily="34" charset="0"/>
                <a:cs typeface="Arial" panose="020B0604020202020204" pitchFamily="34" charset="0"/>
              </a:rPr>
              <a:t>executed at the end of each iteration</a:t>
            </a:r>
            <a:r>
              <a:rPr lang="en-US" dirty="0">
                <a:latin typeface="Arial" panose="020B0604020202020204" pitchFamily="34" charset="0"/>
                <a:cs typeface="Arial" panose="020B0604020202020204" pitchFamily="34" charset="0"/>
              </a:rPr>
              <a:t>, after the statements in the for loop are executed. This section usually has the purpose of increasing or decreasing the value of loop variables. After executing, the loop returns to check the loop condition in step 2.</a:t>
            </a:r>
          </a:p>
        </p:txBody>
      </p:sp>
      <p:pic>
        <p:nvPicPr>
          <p:cNvPr id="5" name="Picture 4">
            <a:extLst>
              <a:ext uri="{FF2B5EF4-FFF2-40B4-BE49-F238E27FC236}">
                <a16:creationId xmlns:a16="http://schemas.microsoft.com/office/drawing/2014/main" id="{C2CBC9F7-B95E-62E8-FEA6-0AA3B32C3803}"/>
              </a:ext>
            </a:extLst>
          </p:cNvPr>
          <p:cNvPicPr>
            <a:picLocks noChangeAspect="1"/>
          </p:cNvPicPr>
          <p:nvPr/>
        </p:nvPicPr>
        <p:blipFill>
          <a:blip r:embed="rId2"/>
          <a:stretch>
            <a:fillRect/>
          </a:stretch>
        </p:blipFill>
        <p:spPr>
          <a:xfrm>
            <a:off x="472439" y="2481163"/>
            <a:ext cx="5753100" cy="1257300"/>
          </a:xfrm>
          <a:prstGeom prst="rect">
            <a:avLst/>
          </a:prstGeom>
        </p:spPr>
      </p:pic>
    </p:spTree>
    <p:extLst>
      <p:ext uri="{BB962C8B-B14F-4D97-AF65-F5344CB8AC3E}">
        <p14:creationId xmlns:p14="http://schemas.microsoft.com/office/powerpoint/2010/main" val="425523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Jump statements:</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sp>
        <p:nvSpPr>
          <p:cNvPr id="10" name="TextBox 9">
            <a:extLst>
              <a:ext uri="{FF2B5EF4-FFF2-40B4-BE49-F238E27FC236}">
                <a16:creationId xmlns:a16="http://schemas.microsoft.com/office/drawing/2014/main" id="{0FDFF4C4-5E6E-323A-7FBE-A39A6BF647EA}"/>
              </a:ext>
            </a:extLst>
          </p:cNvPr>
          <p:cNvSpPr txBox="1"/>
          <p:nvPr/>
        </p:nvSpPr>
        <p:spPr>
          <a:xfrm>
            <a:off x="472441" y="1358817"/>
            <a:ext cx="211468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statements</a:t>
            </a:r>
          </a:p>
        </p:txBody>
      </p:sp>
      <p:sp>
        <p:nvSpPr>
          <p:cNvPr id="13" name="TextBox 12">
            <a:extLst>
              <a:ext uri="{FF2B5EF4-FFF2-40B4-BE49-F238E27FC236}">
                <a16:creationId xmlns:a16="http://schemas.microsoft.com/office/drawing/2014/main" id="{4A01EFD6-B8F8-9F23-56F6-12239C6FB103}"/>
              </a:ext>
            </a:extLst>
          </p:cNvPr>
          <p:cNvSpPr txBox="1"/>
          <p:nvPr/>
        </p:nvSpPr>
        <p:spPr>
          <a:xfrm>
            <a:off x="472442" y="4175594"/>
            <a:ext cx="11247119" cy="2031325"/>
          </a:xfrm>
          <a:prstGeom prst="rect">
            <a:avLst/>
          </a:prstGeom>
          <a:noFill/>
        </p:spPr>
        <p:txBody>
          <a:bodyPr wrap="square">
            <a:spAutoFit/>
          </a:bodyPr>
          <a:lstStyle/>
          <a:p>
            <a:r>
              <a:rPr lang="en-US" dirty="0">
                <a:solidFill>
                  <a:srgbClr val="333333"/>
                </a:solidFill>
                <a:latin typeface="Arial" panose="020B0604020202020204" pitchFamily="34" charset="0"/>
                <a:cs typeface="Arial" panose="020B0604020202020204" pitchFamily="34" charset="0"/>
              </a:rPr>
              <a:t>The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statement in C provides </a:t>
            </a:r>
            <a:r>
              <a:rPr lang="en-US" dirty="0">
                <a:solidFill>
                  <a:srgbClr val="FF0000"/>
                </a:solidFill>
                <a:latin typeface="Arial" panose="020B0604020202020204" pitchFamily="34" charset="0"/>
                <a:cs typeface="Arial" panose="020B0604020202020204" pitchFamily="34" charset="0"/>
              </a:rPr>
              <a:t>an unconditional jump </a:t>
            </a:r>
            <a:r>
              <a:rPr lang="en-US" dirty="0">
                <a:solidFill>
                  <a:srgbClr val="333333"/>
                </a:solidFill>
                <a:latin typeface="Arial" panose="020B0604020202020204" pitchFamily="34" charset="0"/>
                <a:cs typeface="Arial" panose="020B0604020202020204" pitchFamily="34" charset="0"/>
              </a:rPr>
              <a:t>from </a:t>
            </a:r>
            <a:r>
              <a:rPr lang="en-US" dirty="0">
                <a:solidFill>
                  <a:srgbClr val="FF0000"/>
                </a:solidFill>
                <a:latin typeface="Arial" panose="020B0604020202020204" pitchFamily="34" charset="0"/>
                <a:cs typeface="Arial" panose="020B0604020202020204" pitchFamily="34" charset="0"/>
              </a:rPr>
              <a:t>the </a:t>
            </a:r>
            <a:r>
              <a:rPr lang="en-US" dirty="0" err="1">
                <a:solidFill>
                  <a:srgbClr val="FF0000"/>
                </a:solidFill>
                <a:latin typeface="Arial" panose="020B0604020202020204" pitchFamily="34" charset="0"/>
                <a:cs typeface="Arial" panose="020B0604020202020204" pitchFamily="34" charset="0"/>
              </a:rPr>
              <a:t>goto</a:t>
            </a:r>
            <a:r>
              <a:rPr lang="en-US" dirty="0">
                <a:solidFill>
                  <a:srgbClr val="FF0000"/>
                </a:solidFill>
                <a:latin typeface="Arial" panose="020B0604020202020204" pitchFamily="34" charset="0"/>
                <a:cs typeface="Arial" panose="020B0604020202020204" pitchFamily="34" charset="0"/>
              </a:rPr>
              <a:t> statement </a:t>
            </a:r>
            <a:r>
              <a:rPr lang="en-US" dirty="0">
                <a:solidFill>
                  <a:srgbClr val="333333"/>
                </a:solidFill>
                <a:latin typeface="Arial" panose="020B0604020202020204" pitchFamily="34" charset="0"/>
                <a:cs typeface="Arial" panose="020B0604020202020204" pitchFamily="34" charset="0"/>
              </a:rPr>
              <a:t>to </a:t>
            </a:r>
            <a:r>
              <a:rPr lang="en-US" dirty="0">
                <a:solidFill>
                  <a:srgbClr val="FF0000"/>
                </a:solidFill>
                <a:latin typeface="Arial" panose="020B0604020202020204" pitchFamily="34" charset="0"/>
                <a:cs typeface="Arial" panose="020B0604020202020204" pitchFamily="34" charset="0"/>
              </a:rPr>
              <a:t>the labeled instruction </a:t>
            </a:r>
            <a:r>
              <a:rPr lang="en-US" dirty="0">
                <a:solidFill>
                  <a:srgbClr val="333333"/>
                </a:solidFill>
                <a:latin typeface="Arial" panose="020B0604020202020204" pitchFamily="34" charset="0"/>
                <a:cs typeface="Arial" panose="020B0604020202020204" pitchFamily="34" charset="0"/>
              </a:rPr>
              <a:t>in the </a:t>
            </a:r>
            <a:r>
              <a:rPr lang="en-US" dirty="0">
                <a:solidFill>
                  <a:srgbClr val="FF0000"/>
                </a:solidFill>
                <a:latin typeface="Arial" panose="020B0604020202020204" pitchFamily="34" charset="0"/>
                <a:cs typeface="Arial" panose="020B0604020202020204" pitchFamily="34" charset="0"/>
              </a:rPr>
              <a:t>same function</a:t>
            </a:r>
            <a:r>
              <a:rPr lang="en-US" dirty="0">
                <a:solidFill>
                  <a:srgbClr val="333333"/>
                </a:solidFill>
                <a:latin typeface="Arial" panose="020B0604020202020204" pitchFamily="34" charset="0"/>
                <a:cs typeface="Arial" panose="020B0604020202020204" pitchFamily="34" charset="0"/>
              </a:rPr>
              <a:t>.</a:t>
            </a:r>
          </a:p>
          <a:p>
            <a:r>
              <a:rPr lang="en-US" b="1" dirty="0">
                <a:solidFill>
                  <a:srgbClr val="333333"/>
                </a:solidFill>
                <a:latin typeface="Arial" panose="020B0604020202020204" pitchFamily="34" charset="0"/>
                <a:cs typeface="Arial" panose="020B0604020202020204" pitchFamily="34" charset="0"/>
              </a:rPr>
              <a:t>Disadvantages:</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use of the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statement is highly discouraged as it makes the program logic very complex. </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use of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makes tracing the flow of the program very difficult. </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use of </a:t>
            </a:r>
            <a:r>
              <a:rPr lang="en-US" dirty="0" err="1">
                <a:solidFill>
                  <a:srgbClr val="333333"/>
                </a:solidFill>
                <a:latin typeface="Arial" panose="020B0604020202020204" pitchFamily="34" charset="0"/>
                <a:cs typeface="Arial" panose="020B0604020202020204" pitchFamily="34" charset="0"/>
              </a:rPr>
              <a:t>goto</a:t>
            </a:r>
            <a:r>
              <a:rPr lang="en-US" dirty="0">
                <a:solidFill>
                  <a:srgbClr val="333333"/>
                </a:solidFill>
                <a:latin typeface="Arial" panose="020B0604020202020204" pitchFamily="34" charset="0"/>
                <a:cs typeface="Arial" panose="020B0604020202020204" pitchFamily="34" charset="0"/>
              </a:rPr>
              <a:t> makes the task of analyzing and verifying the correctness of programs (particularly those involving loops) very difficult.</a:t>
            </a:r>
          </a:p>
        </p:txBody>
      </p:sp>
      <p:pic>
        <p:nvPicPr>
          <p:cNvPr id="6" name="Picture 5">
            <a:extLst>
              <a:ext uri="{FF2B5EF4-FFF2-40B4-BE49-F238E27FC236}">
                <a16:creationId xmlns:a16="http://schemas.microsoft.com/office/drawing/2014/main" id="{23BA11BB-22BC-C321-2698-ED40FF09DB41}"/>
              </a:ext>
            </a:extLst>
          </p:cNvPr>
          <p:cNvPicPr>
            <a:picLocks noChangeAspect="1"/>
          </p:cNvPicPr>
          <p:nvPr/>
        </p:nvPicPr>
        <p:blipFill>
          <a:blip r:embed="rId2"/>
          <a:stretch>
            <a:fillRect/>
          </a:stretch>
        </p:blipFill>
        <p:spPr>
          <a:xfrm>
            <a:off x="472440" y="1890490"/>
            <a:ext cx="3476625" cy="1333500"/>
          </a:xfrm>
          <a:prstGeom prst="rect">
            <a:avLst/>
          </a:prstGeom>
        </p:spPr>
      </p:pic>
      <p:pic>
        <p:nvPicPr>
          <p:cNvPr id="8" name="Picture 7">
            <a:extLst>
              <a:ext uri="{FF2B5EF4-FFF2-40B4-BE49-F238E27FC236}">
                <a16:creationId xmlns:a16="http://schemas.microsoft.com/office/drawing/2014/main" id="{9389DB2D-23C5-32F8-BB8F-8E4E183E5414}"/>
              </a:ext>
            </a:extLst>
          </p:cNvPr>
          <p:cNvPicPr>
            <a:picLocks noChangeAspect="1"/>
          </p:cNvPicPr>
          <p:nvPr/>
        </p:nvPicPr>
        <p:blipFill>
          <a:blip r:embed="rId3"/>
          <a:stretch>
            <a:fillRect/>
          </a:stretch>
        </p:blipFill>
        <p:spPr>
          <a:xfrm>
            <a:off x="4139087" y="1039300"/>
            <a:ext cx="3351530" cy="2389700"/>
          </a:xfrm>
          <a:prstGeom prst="rect">
            <a:avLst/>
          </a:prstGeom>
        </p:spPr>
      </p:pic>
      <p:pic>
        <p:nvPicPr>
          <p:cNvPr id="14" name="Picture 13">
            <a:extLst>
              <a:ext uri="{FF2B5EF4-FFF2-40B4-BE49-F238E27FC236}">
                <a16:creationId xmlns:a16="http://schemas.microsoft.com/office/drawing/2014/main" id="{80181BF6-D641-9E9A-F5DF-9FB6FC4392C0}"/>
              </a:ext>
            </a:extLst>
          </p:cNvPr>
          <p:cNvPicPr>
            <a:picLocks noChangeAspect="1"/>
          </p:cNvPicPr>
          <p:nvPr/>
        </p:nvPicPr>
        <p:blipFill>
          <a:blip r:embed="rId4"/>
          <a:stretch>
            <a:fillRect/>
          </a:stretch>
        </p:blipFill>
        <p:spPr>
          <a:xfrm>
            <a:off x="7844712" y="1039300"/>
            <a:ext cx="3520754" cy="2465117"/>
          </a:xfrm>
          <a:prstGeom prst="rect">
            <a:avLst/>
          </a:prstGeom>
        </p:spPr>
      </p:pic>
      <p:pic>
        <p:nvPicPr>
          <p:cNvPr id="16" name="Picture 15">
            <a:extLst>
              <a:ext uri="{FF2B5EF4-FFF2-40B4-BE49-F238E27FC236}">
                <a16:creationId xmlns:a16="http://schemas.microsoft.com/office/drawing/2014/main" id="{B1E1F88E-9A30-2C2D-561D-F8EB3A68A39C}"/>
              </a:ext>
            </a:extLst>
          </p:cNvPr>
          <p:cNvPicPr>
            <a:picLocks noChangeAspect="1"/>
          </p:cNvPicPr>
          <p:nvPr/>
        </p:nvPicPr>
        <p:blipFill>
          <a:blip r:embed="rId5"/>
          <a:stretch>
            <a:fillRect/>
          </a:stretch>
        </p:blipFill>
        <p:spPr>
          <a:xfrm>
            <a:off x="7844713" y="3549776"/>
            <a:ext cx="3520754" cy="438150"/>
          </a:xfrm>
          <a:prstGeom prst="rect">
            <a:avLst/>
          </a:prstGeom>
        </p:spPr>
      </p:pic>
      <p:sp>
        <p:nvSpPr>
          <p:cNvPr id="17" name="TextBox 16">
            <a:extLst>
              <a:ext uri="{FF2B5EF4-FFF2-40B4-BE49-F238E27FC236}">
                <a16:creationId xmlns:a16="http://schemas.microsoft.com/office/drawing/2014/main" id="{3D0D8713-BCA3-4318-F0B6-9B265AF29137}"/>
              </a:ext>
            </a:extLst>
          </p:cNvPr>
          <p:cNvSpPr txBox="1"/>
          <p:nvPr/>
        </p:nvSpPr>
        <p:spPr>
          <a:xfrm>
            <a:off x="5833033" y="3581282"/>
            <a:ext cx="2011679" cy="369332"/>
          </a:xfrm>
          <a:prstGeom prst="rect">
            <a:avLst/>
          </a:prstGeom>
          <a:noFill/>
        </p:spPr>
        <p:txBody>
          <a:bodyPr wrap="square">
            <a:spAutoFit/>
          </a:bodyPr>
          <a:lstStyle/>
          <a:p>
            <a:pPr lvl="1"/>
            <a:r>
              <a:rPr lang="en-US" b="1" dirty="0">
                <a:latin typeface="Arial" panose="020B0604020202020204" pitchFamily="34" charset="0"/>
                <a:cs typeface="Arial" panose="020B0604020202020204" pitchFamily="34" charset="0"/>
              </a:rPr>
              <a:t>The output:</a:t>
            </a:r>
          </a:p>
        </p:txBody>
      </p:sp>
    </p:spTree>
    <p:extLst>
      <p:ext uri="{BB962C8B-B14F-4D97-AF65-F5344CB8AC3E}">
        <p14:creationId xmlns:p14="http://schemas.microsoft.com/office/powerpoint/2010/main" val="265646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DFF4C4-5E6E-323A-7FBE-A39A6BF647EA}"/>
              </a:ext>
            </a:extLst>
          </p:cNvPr>
          <p:cNvSpPr txBox="1"/>
          <p:nvPr/>
        </p:nvSpPr>
        <p:spPr>
          <a:xfrm>
            <a:off x="472441" y="1337370"/>
            <a:ext cx="362791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break and continue statements</a:t>
            </a:r>
          </a:p>
        </p:txBody>
      </p:sp>
      <p:sp>
        <p:nvSpPr>
          <p:cNvPr id="13" name="TextBox 12">
            <a:extLst>
              <a:ext uri="{FF2B5EF4-FFF2-40B4-BE49-F238E27FC236}">
                <a16:creationId xmlns:a16="http://schemas.microsoft.com/office/drawing/2014/main" id="{4A01EFD6-B8F8-9F23-56F6-12239C6FB103}"/>
              </a:ext>
            </a:extLst>
          </p:cNvPr>
          <p:cNvSpPr txBox="1"/>
          <p:nvPr/>
        </p:nvSpPr>
        <p:spPr>
          <a:xfrm>
            <a:off x="5730242" y="1702889"/>
            <a:ext cx="5989321" cy="923330"/>
          </a:xfrm>
          <a:prstGeom prst="rect">
            <a:avLst/>
          </a:prstGeom>
          <a:noFill/>
        </p:spPr>
        <p:txBody>
          <a:bodyPr wrap="square">
            <a:spAutoFit/>
          </a:bodyPr>
          <a:lstStyle/>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continue statement </a:t>
            </a:r>
            <a:r>
              <a:rPr lang="en-US" dirty="0">
                <a:solidFill>
                  <a:srgbClr val="FF0000"/>
                </a:solidFill>
                <a:latin typeface="Arial" panose="020B0604020202020204" pitchFamily="34" charset="0"/>
                <a:cs typeface="Arial" panose="020B0604020202020204" pitchFamily="34" charset="0"/>
              </a:rPr>
              <a:t>breaks one iteration (in the loop), </a:t>
            </a:r>
            <a:r>
              <a:rPr lang="en-US" dirty="0">
                <a:latin typeface="Arial" panose="020B0604020202020204" pitchFamily="34" charset="0"/>
                <a:cs typeface="Arial" panose="020B0604020202020204" pitchFamily="34" charset="0"/>
              </a:rPr>
              <a:t>if a specified condition occurs, and continues with the next iteration in the loop.</a:t>
            </a:r>
          </a:p>
        </p:txBody>
      </p:sp>
      <p:sp>
        <p:nvSpPr>
          <p:cNvPr id="8" name="TextBox 7">
            <a:extLst>
              <a:ext uri="{FF2B5EF4-FFF2-40B4-BE49-F238E27FC236}">
                <a16:creationId xmlns:a16="http://schemas.microsoft.com/office/drawing/2014/main" id="{07BA16FA-30A7-0484-23FD-7A252201636E}"/>
              </a:ext>
            </a:extLst>
          </p:cNvPr>
          <p:cNvSpPr txBox="1"/>
          <p:nvPr/>
        </p:nvSpPr>
        <p:spPr>
          <a:xfrm>
            <a:off x="472440" y="1702890"/>
            <a:ext cx="5623562" cy="646331"/>
          </a:xfrm>
          <a:prstGeom prst="rect">
            <a:avLst/>
          </a:prstGeom>
          <a:noFill/>
        </p:spPr>
        <p:txBody>
          <a:bodyPr wrap="square">
            <a:spAutoFit/>
          </a:bodyPr>
          <a:lstStyle/>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break statement can also be used to </a:t>
            </a:r>
            <a:r>
              <a:rPr lang="en-US" dirty="0">
                <a:solidFill>
                  <a:srgbClr val="FF0000"/>
                </a:solidFill>
                <a:latin typeface="Arial" panose="020B0604020202020204" pitchFamily="34" charset="0"/>
                <a:cs typeface="Arial" panose="020B0604020202020204" pitchFamily="34" charset="0"/>
              </a:rPr>
              <a:t>jump out</a:t>
            </a:r>
            <a:r>
              <a:rPr lang="en-US" dirty="0">
                <a:latin typeface="Arial" panose="020B0604020202020204" pitchFamily="34" charset="0"/>
                <a:cs typeface="Arial" panose="020B0604020202020204" pitchFamily="34" charset="0"/>
              </a:rPr>
              <a:t> of </a:t>
            </a:r>
            <a:r>
              <a:rPr lang="en-US" dirty="0">
                <a:solidFill>
                  <a:srgbClr val="FF0000"/>
                </a:solidFill>
                <a:latin typeface="Arial" panose="020B0604020202020204" pitchFamily="34" charset="0"/>
                <a:cs typeface="Arial" panose="020B0604020202020204" pitchFamily="34" charset="0"/>
              </a:rPr>
              <a:t>a loop </a:t>
            </a:r>
            <a:r>
              <a:rPr lang="en-US" dirty="0">
                <a:latin typeface="Arial" panose="020B0604020202020204" pitchFamily="34" charset="0"/>
                <a:cs typeface="Arial" panose="020B0604020202020204" pitchFamily="34" charset="0"/>
              </a:rPr>
              <a:t>or a </a:t>
            </a:r>
            <a:r>
              <a:rPr lang="en-US" dirty="0">
                <a:solidFill>
                  <a:srgbClr val="FF0000"/>
                </a:solidFill>
                <a:latin typeface="Arial" panose="020B0604020202020204" pitchFamily="34" charset="0"/>
                <a:cs typeface="Arial" panose="020B0604020202020204" pitchFamily="34" charset="0"/>
              </a:rPr>
              <a:t>switch statements</a:t>
            </a:r>
            <a:r>
              <a:rPr lang="en-US" dirty="0">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9918564-E0FA-99C2-39A0-236B59D2A0FD}"/>
              </a:ext>
            </a:extLst>
          </p:cNvPr>
          <p:cNvCxnSpPr/>
          <p:nvPr/>
        </p:nvCxnSpPr>
        <p:spPr>
          <a:xfrm>
            <a:off x="6096002" y="1568847"/>
            <a:ext cx="0" cy="4378960"/>
          </a:xfrm>
          <a:prstGeom prst="line">
            <a:avLst/>
          </a:prstGeom>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ED4F21FF-CB0E-0762-B2A4-EB5C00A6F46B}"/>
              </a:ext>
            </a:extLst>
          </p:cNvPr>
          <p:cNvPicPr>
            <a:picLocks noChangeAspect="1"/>
          </p:cNvPicPr>
          <p:nvPr/>
        </p:nvPicPr>
        <p:blipFill rotWithShape="1">
          <a:blip r:embed="rId2"/>
          <a:srcRect b="22994"/>
          <a:stretch/>
        </p:blipFill>
        <p:spPr>
          <a:xfrm>
            <a:off x="1036321" y="2626219"/>
            <a:ext cx="4495800" cy="1848388"/>
          </a:xfrm>
          <a:prstGeom prst="rect">
            <a:avLst/>
          </a:prstGeom>
        </p:spPr>
      </p:pic>
      <p:sp>
        <p:nvSpPr>
          <p:cNvPr id="17" name="TextBox 16">
            <a:extLst>
              <a:ext uri="{FF2B5EF4-FFF2-40B4-BE49-F238E27FC236}">
                <a16:creationId xmlns:a16="http://schemas.microsoft.com/office/drawing/2014/main" id="{5A2113CD-BB98-6004-0366-B70974A874A0}"/>
              </a:ext>
            </a:extLst>
          </p:cNvPr>
          <p:cNvSpPr txBox="1"/>
          <p:nvPr/>
        </p:nvSpPr>
        <p:spPr>
          <a:xfrm>
            <a:off x="792481" y="4700186"/>
            <a:ext cx="5623562" cy="369332"/>
          </a:xfrm>
          <a:prstGeom prst="rect">
            <a:avLst/>
          </a:prstGeom>
          <a:noFill/>
        </p:spPr>
        <p:txBody>
          <a:bodyPr wrap="square">
            <a:spAutoFit/>
          </a:bodyPr>
          <a:lstStyle/>
          <a:p>
            <a:pPr lvl="1"/>
            <a:r>
              <a:rPr lang="en-US" b="1" dirty="0">
                <a:latin typeface="Arial" panose="020B0604020202020204" pitchFamily="34" charset="0"/>
                <a:cs typeface="Arial" panose="020B0604020202020204" pitchFamily="34" charset="0"/>
              </a:rPr>
              <a:t>The output:</a:t>
            </a:r>
          </a:p>
        </p:txBody>
      </p:sp>
      <p:pic>
        <p:nvPicPr>
          <p:cNvPr id="26" name="Picture 25">
            <a:extLst>
              <a:ext uri="{FF2B5EF4-FFF2-40B4-BE49-F238E27FC236}">
                <a16:creationId xmlns:a16="http://schemas.microsoft.com/office/drawing/2014/main" id="{05F39E38-0C5C-2309-5CF7-A38760F3A43F}"/>
              </a:ext>
            </a:extLst>
          </p:cNvPr>
          <p:cNvPicPr>
            <a:picLocks noChangeAspect="1"/>
          </p:cNvPicPr>
          <p:nvPr/>
        </p:nvPicPr>
        <p:blipFill>
          <a:blip r:embed="rId3"/>
          <a:stretch>
            <a:fillRect/>
          </a:stretch>
        </p:blipFill>
        <p:spPr>
          <a:xfrm>
            <a:off x="6316983" y="2607707"/>
            <a:ext cx="4838700" cy="1866900"/>
          </a:xfrm>
          <a:prstGeom prst="rect">
            <a:avLst/>
          </a:prstGeom>
        </p:spPr>
      </p:pic>
      <p:sp>
        <p:nvSpPr>
          <p:cNvPr id="27" name="TextBox 26">
            <a:extLst>
              <a:ext uri="{FF2B5EF4-FFF2-40B4-BE49-F238E27FC236}">
                <a16:creationId xmlns:a16="http://schemas.microsoft.com/office/drawing/2014/main" id="{1580E86F-3842-3C20-D2A2-7FB395870709}"/>
              </a:ext>
            </a:extLst>
          </p:cNvPr>
          <p:cNvSpPr txBox="1"/>
          <p:nvPr/>
        </p:nvSpPr>
        <p:spPr>
          <a:xfrm>
            <a:off x="6096002" y="4695101"/>
            <a:ext cx="5623562" cy="369332"/>
          </a:xfrm>
          <a:prstGeom prst="rect">
            <a:avLst/>
          </a:prstGeom>
          <a:noFill/>
        </p:spPr>
        <p:txBody>
          <a:bodyPr wrap="square">
            <a:spAutoFit/>
          </a:bodyPr>
          <a:lstStyle/>
          <a:p>
            <a:pPr lvl="1"/>
            <a:r>
              <a:rPr lang="en-US" b="1" dirty="0">
                <a:latin typeface="Arial" panose="020B0604020202020204" pitchFamily="34" charset="0"/>
                <a:cs typeface="Arial" panose="020B0604020202020204" pitchFamily="34" charset="0"/>
              </a:rPr>
              <a:t>The output:</a:t>
            </a:r>
          </a:p>
        </p:txBody>
      </p:sp>
      <p:pic>
        <p:nvPicPr>
          <p:cNvPr id="29" name="Picture 28">
            <a:extLst>
              <a:ext uri="{FF2B5EF4-FFF2-40B4-BE49-F238E27FC236}">
                <a16:creationId xmlns:a16="http://schemas.microsoft.com/office/drawing/2014/main" id="{C3217D12-3AB3-935A-8EB3-B5EAC1A457BA}"/>
              </a:ext>
            </a:extLst>
          </p:cNvPr>
          <p:cNvPicPr>
            <a:picLocks noChangeAspect="1"/>
          </p:cNvPicPr>
          <p:nvPr/>
        </p:nvPicPr>
        <p:blipFill>
          <a:blip r:embed="rId4"/>
          <a:stretch>
            <a:fillRect/>
          </a:stretch>
        </p:blipFill>
        <p:spPr>
          <a:xfrm>
            <a:off x="8133402" y="4727367"/>
            <a:ext cx="2390775" cy="304800"/>
          </a:xfrm>
          <a:prstGeom prst="rect">
            <a:avLst/>
          </a:prstGeom>
        </p:spPr>
      </p:pic>
      <p:sp>
        <p:nvSpPr>
          <p:cNvPr id="18" name="TextBox 17">
            <a:extLst>
              <a:ext uri="{FF2B5EF4-FFF2-40B4-BE49-F238E27FC236}">
                <a16:creationId xmlns:a16="http://schemas.microsoft.com/office/drawing/2014/main" id="{93CB3DED-42F3-AE4E-C25B-3AD3A85DAD36}"/>
              </a:ext>
            </a:extLst>
          </p:cNvPr>
          <p:cNvSpPr txBox="1"/>
          <p:nvPr/>
        </p:nvSpPr>
        <p:spPr>
          <a:xfrm>
            <a:off x="472441" y="937260"/>
            <a:ext cx="1124712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Jump statements:</a:t>
            </a:r>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Control Flow</a:t>
            </a:r>
          </a:p>
        </p:txBody>
      </p:sp>
      <p:pic>
        <p:nvPicPr>
          <p:cNvPr id="16" name="Picture 15">
            <a:extLst>
              <a:ext uri="{FF2B5EF4-FFF2-40B4-BE49-F238E27FC236}">
                <a16:creationId xmlns:a16="http://schemas.microsoft.com/office/drawing/2014/main" id="{761DCFDA-EACF-6E70-D4AC-0DFBBB9DD208}"/>
              </a:ext>
            </a:extLst>
          </p:cNvPr>
          <p:cNvPicPr>
            <a:picLocks noChangeAspect="1"/>
          </p:cNvPicPr>
          <p:nvPr/>
        </p:nvPicPr>
        <p:blipFill>
          <a:blip r:embed="rId5"/>
          <a:stretch>
            <a:fillRect/>
          </a:stretch>
        </p:blipFill>
        <p:spPr>
          <a:xfrm>
            <a:off x="3095389" y="4755193"/>
            <a:ext cx="1800225" cy="314325"/>
          </a:xfrm>
          <a:prstGeom prst="rect">
            <a:avLst/>
          </a:prstGeom>
        </p:spPr>
      </p:pic>
    </p:spTree>
    <p:extLst>
      <p:ext uri="{BB962C8B-B14F-4D97-AF65-F5344CB8AC3E}">
        <p14:creationId xmlns:p14="http://schemas.microsoft.com/office/powerpoint/2010/main" val="328357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sldNum" idx="12"/>
          </p:nvPr>
        </p:nvSpPr>
        <p:spPr>
          <a:xfrm>
            <a:off x="11292114" y="6356350"/>
            <a:ext cx="772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5" name="Google Shape;295;p30"/>
          <p:cNvSpPr txBox="1">
            <a:spLocks noGrp="1"/>
          </p:cNvSpPr>
          <p:nvPr>
            <p:ph type="body" idx="1"/>
          </p:nvPr>
        </p:nvSpPr>
        <p:spPr>
          <a:xfrm>
            <a:off x="0" y="2232000"/>
            <a:ext cx="12192000" cy="802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10000"/>
              </a:lnSpc>
              <a:spcBef>
                <a:spcPts val="0"/>
              </a:spcBef>
              <a:spcAft>
                <a:spcPts val="0"/>
              </a:spcAft>
              <a:buSzPct val="100000"/>
              <a:buNone/>
            </a:pPr>
            <a:r>
              <a:rPr lang="en-US"/>
              <a:t>Thank you</a:t>
            </a:r>
            <a:endParaRPr/>
          </a:p>
        </p:txBody>
      </p:sp>
      <p:sp>
        <p:nvSpPr>
          <p:cNvPr id="296" name="Google Shape;296;p30"/>
          <p:cNvSpPr txBox="1">
            <a:spLocks noGrp="1"/>
          </p:cNvSpPr>
          <p:nvPr>
            <p:ph type="body" idx="2"/>
          </p:nvPr>
        </p:nvSpPr>
        <p:spPr>
          <a:xfrm>
            <a:off x="0" y="3008546"/>
            <a:ext cx="12192000" cy="673200"/>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400"/>
              <a:buNone/>
            </a:pPr>
            <a:r>
              <a:rPr lang="en-US"/>
              <a:t>www.dzsi.com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3" name="Rectangle 1">
            <a:extLst>
              <a:ext uri="{FF2B5EF4-FFF2-40B4-BE49-F238E27FC236}">
                <a16:creationId xmlns:a16="http://schemas.microsoft.com/office/drawing/2014/main" id="{CAA87FEB-C1CB-55E5-A0E3-65050EE4FCE6}"/>
              </a:ext>
            </a:extLst>
          </p:cNvPr>
          <p:cNvSpPr>
            <a:spLocks noChangeArrowheads="1"/>
          </p:cNvSpPr>
          <p:nvPr/>
        </p:nvSpPr>
        <p:spPr bwMode="auto">
          <a:xfrm>
            <a:off x="472439" y="1203419"/>
            <a:ext cx="112471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Arial" panose="020B0604020202020204" pitchFamily="34" charset="0"/>
                <a:ea typeface="Calibri" panose="020F0502020204030204" pitchFamily="34" charset="0"/>
                <a:cs typeface="Arial" panose="020B0604020202020204" pitchFamily="34" charset="0"/>
              </a:rPr>
              <a:t>Data: </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In computers, binary data is not processed in individual bits, but in blocks of 8 bits, and this smallest unit of processing is called a byte.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For example, a </a:t>
            </a:r>
            <a:r>
              <a:rPr kumimoji="0" lang="en-US" altLang="en-US"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interger</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dirty="0">
                <a:ln>
                  <a:noFill/>
                </a:ln>
                <a:solidFill>
                  <a:srgbClr val="1B1B1B"/>
                </a:solidFill>
                <a:effectLst/>
                <a:latin typeface="Arial" panose="020B0604020202020204" pitchFamily="34" charset="0"/>
                <a:ea typeface="Calibri" panose="020F0502020204030204" pitchFamily="34" charset="0"/>
                <a:cs typeface="Arial" panose="020B0604020202020204" pitchFamily="34" charset="0"/>
              </a:rPr>
              <a:t>123456789</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is </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represented in binary format would be:</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Arial" panose="020B0604020202020204" pitchFamily="34" charset="0"/>
                <a:ea typeface="Calibri" panose="020F0502020204030204" pitchFamily="34" charset="0"/>
                <a:cs typeface="Arial" panose="020B0604020202020204" pitchFamily="34" charset="0"/>
              </a:rPr>
              <a:t>00000111 01011011 11001101 00010101</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Times New Roman" panose="02020603050405020304" pitchFamily="18" charset="0"/>
                <a:cs typeface="Arial" panose="020B0604020202020204" pitchFamily="34" charset="0"/>
              </a:rPr>
              <a:t>Write it in Hexadecimal format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Arial" panose="020B0604020202020204" pitchFamily="34" charset="0"/>
                <a:ea typeface="Calibri" panose="020F0502020204030204" pitchFamily="34" charset="0"/>
                <a:cs typeface="Arial" panose="020B0604020202020204" pitchFamily="34" charset="0"/>
              </a:rPr>
              <a:t>07 5B CD15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To write this data to the hard disk, how is it written? </a:t>
            </a:r>
            <a:r>
              <a:rPr lang="en-US" altLang="en-US" dirty="0" err="1">
                <a:latin typeface="Arial" panose="020B0604020202020204" pitchFamily="34" charset="0"/>
                <a:ea typeface="Calibri" panose="020F0502020204030204" pitchFamily="34" charset="0"/>
                <a:cs typeface="Arial" panose="020B0604020202020204" pitchFamily="34" charset="0"/>
              </a:rPr>
              <a:t>E</a:t>
            </a:r>
            <a:r>
              <a:rPr kumimoji="0" lang="en-US" altLang="en-US"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ndianess</a:t>
            </a:r>
            <a:r>
              <a:rPr kumimoji="0" lang="en-US" alt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(specifically little endian and big endian are used).</a:t>
            </a:r>
            <a:endPar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AEB768-967A-C810-59DE-EED58D34F2BD}"/>
              </a:ext>
            </a:extLst>
          </p:cNvPr>
          <p:cNvSpPr txBox="1"/>
          <p:nvPr/>
        </p:nvSpPr>
        <p:spPr>
          <a:xfrm>
            <a:off x="472439" y="803309"/>
            <a:ext cx="138050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Question:</a:t>
            </a:r>
          </a:p>
        </p:txBody>
      </p:sp>
      <p:pic>
        <p:nvPicPr>
          <p:cNvPr id="8" name="Picture 2">
            <a:extLst>
              <a:ext uri="{FF2B5EF4-FFF2-40B4-BE49-F238E27FC236}">
                <a16:creationId xmlns:a16="http://schemas.microsoft.com/office/drawing/2014/main" id="{0067E941-D812-1D88-B3F3-32CDC5544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4" y="786242"/>
            <a:ext cx="434244" cy="43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1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graphicFrame>
        <p:nvGraphicFramePr>
          <p:cNvPr id="4" name="Table 4">
            <a:extLst>
              <a:ext uri="{FF2B5EF4-FFF2-40B4-BE49-F238E27FC236}">
                <a16:creationId xmlns:a16="http://schemas.microsoft.com/office/drawing/2014/main" id="{B0076A02-AEB3-64DE-9482-74E93CFC70F8}"/>
              </a:ext>
            </a:extLst>
          </p:cNvPr>
          <p:cNvGraphicFramePr>
            <a:graphicFrameLocks noGrp="1"/>
          </p:cNvGraphicFramePr>
          <p:nvPr>
            <p:extLst>
              <p:ext uri="{D42A27DB-BD31-4B8C-83A1-F6EECF244321}">
                <p14:modId xmlns:p14="http://schemas.microsoft.com/office/powerpoint/2010/main" val="1236391501"/>
              </p:ext>
            </p:extLst>
          </p:nvPr>
        </p:nvGraphicFramePr>
        <p:xfrm>
          <a:off x="996950" y="4463919"/>
          <a:ext cx="10198100" cy="2011680"/>
        </p:xfrm>
        <a:graphic>
          <a:graphicData uri="http://schemas.openxmlformats.org/drawingml/2006/table">
            <a:tbl>
              <a:tblPr firstRow="1" bandRow="1">
                <a:tableStyleId>{2D5ABB26-0587-4C30-8999-92F81FD0307C}</a:tableStyleId>
              </a:tblPr>
              <a:tblGrid>
                <a:gridCol w="5068570">
                  <a:extLst>
                    <a:ext uri="{9D8B030D-6E8A-4147-A177-3AD203B41FA5}">
                      <a16:colId xmlns:a16="http://schemas.microsoft.com/office/drawing/2014/main" val="919246096"/>
                    </a:ext>
                  </a:extLst>
                </a:gridCol>
                <a:gridCol w="5129530">
                  <a:extLst>
                    <a:ext uri="{9D8B030D-6E8A-4147-A177-3AD203B41FA5}">
                      <a16:colId xmlns:a16="http://schemas.microsoft.com/office/drawing/2014/main" val="1117208170"/>
                    </a:ext>
                  </a:extLst>
                </a:gridCol>
              </a:tblGrid>
              <a:tr h="751840">
                <a:tc>
                  <a:txBody>
                    <a:bodyPr/>
                    <a:lstStyle/>
                    <a:p>
                      <a:pPr algn="ctr"/>
                      <a:r>
                        <a:rPr lang="en-US" sz="1800" dirty="0">
                          <a:latin typeface="Arial" panose="020B0604020202020204" pitchFamily="34" charset="0"/>
                          <a:cs typeface="Arial" panose="020B0604020202020204" pitchFamily="34" charset="0"/>
                        </a:rPr>
                        <a:t>Little-endian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Least significant byte stored lowest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Begins by writing the lowest byte to the lowest memory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It matters when you are using type casting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Intel, Pentium</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Big-endian</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Most significant byte stored lowest address</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Begins by writing the highest byte to the lowest memory address</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Easily check if a number is negative or positive</a:t>
                      </a:r>
                    </a:p>
                    <a:p>
                      <a:pPr marL="285750" indent="-285750">
                        <a:buFont typeface="Arial" panose="020B0604020202020204" pitchFamily="34" charset="0"/>
                        <a:buChar char="•"/>
                      </a:pPr>
                      <a:r>
                        <a:rPr lang="en-US" sz="1800" b="0" i="0" kern="1200" dirty="0">
                          <a:solidFill>
                            <a:schemeClr val="tx1"/>
                          </a:solidFill>
                          <a:effectLst/>
                          <a:latin typeface="Arial" panose="020B0604020202020204" pitchFamily="34" charset="0"/>
                          <a:ea typeface="+mn-ea"/>
                          <a:cs typeface="Arial" panose="020B0604020202020204" pitchFamily="34" charset="0"/>
                        </a:rPr>
                        <a:t>ARM </a:t>
                      </a:r>
                    </a:p>
                  </a:txBody>
                  <a:tcPr/>
                </a:tc>
                <a:extLst>
                  <a:ext uri="{0D108BD9-81ED-4DB2-BD59-A6C34878D82A}">
                    <a16:rowId xmlns:a16="http://schemas.microsoft.com/office/drawing/2014/main" val="1315380409"/>
                  </a:ext>
                </a:extLst>
              </a:tr>
            </a:tbl>
          </a:graphicData>
        </a:graphic>
      </p:graphicFrame>
      <p:pic>
        <p:nvPicPr>
          <p:cNvPr id="1026" name="Picture 2" descr="Lecture 22. Big Endian and Little Endian - YouTube">
            <a:extLst>
              <a:ext uri="{FF2B5EF4-FFF2-40B4-BE49-F238E27FC236}">
                <a16:creationId xmlns:a16="http://schemas.microsoft.com/office/drawing/2014/main" id="{2C67301E-2E16-0E7D-6126-1F7C461EEC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78" t="15427" r="13740" b="13641"/>
          <a:stretch/>
        </p:blipFill>
        <p:spPr bwMode="auto">
          <a:xfrm>
            <a:off x="2649043" y="937260"/>
            <a:ext cx="6162394" cy="321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0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39" y="803309"/>
            <a:ext cx="10174580"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Example: </a:t>
            </a:r>
            <a:r>
              <a:rPr lang="en-US" dirty="0">
                <a:latin typeface="Arial" panose="020B0604020202020204" pitchFamily="34" charset="0"/>
                <a:cs typeface="Arial" panose="020B0604020202020204" pitchFamily="34" charset="0"/>
              </a:rPr>
              <a:t>Consider the number 0x11223344.</a:t>
            </a:r>
          </a:p>
          <a:p>
            <a:r>
              <a:rPr lang="en-US" b="0" i="0" dirty="0">
                <a:solidFill>
                  <a:srgbClr val="333333"/>
                </a:solidFill>
                <a:effectLst/>
                <a:latin typeface="Arial" panose="020B0604020202020204" pitchFamily="34" charset="0"/>
                <a:cs typeface="Arial" panose="020B0604020202020204" pitchFamily="34" charset="0"/>
              </a:rPr>
              <a:t>Now assume that the computer wants to write this number into memory beginning at address 100.</a:t>
            </a: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556CD4F-7E20-5603-FA78-0E2103E099C2}"/>
              </a:ext>
            </a:extLst>
          </p:cNvPr>
          <p:cNvPicPr>
            <a:picLocks noChangeAspect="1"/>
          </p:cNvPicPr>
          <p:nvPr/>
        </p:nvPicPr>
        <p:blipFill>
          <a:blip r:embed="rId2"/>
          <a:stretch>
            <a:fillRect/>
          </a:stretch>
        </p:blipFill>
        <p:spPr>
          <a:xfrm>
            <a:off x="5730240" y="2225223"/>
            <a:ext cx="5888426" cy="1203777"/>
          </a:xfrm>
          <a:prstGeom prst="rect">
            <a:avLst/>
          </a:prstGeom>
        </p:spPr>
      </p:pic>
      <p:sp>
        <p:nvSpPr>
          <p:cNvPr id="10" name="TextBox 9">
            <a:extLst>
              <a:ext uri="{FF2B5EF4-FFF2-40B4-BE49-F238E27FC236}">
                <a16:creationId xmlns:a16="http://schemas.microsoft.com/office/drawing/2014/main" id="{69D7BC37-2E54-7E31-3A3A-9A1677152E3A}"/>
              </a:ext>
            </a:extLst>
          </p:cNvPr>
          <p:cNvSpPr txBox="1"/>
          <p:nvPr/>
        </p:nvSpPr>
        <p:spPr>
          <a:xfrm>
            <a:off x="472440" y="1770456"/>
            <a:ext cx="1627369"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Big endian:</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766D050-0D37-9232-D583-1B32C71D519D}"/>
              </a:ext>
            </a:extLst>
          </p:cNvPr>
          <p:cNvSpPr txBox="1"/>
          <p:nvPr/>
        </p:nvSpPr>
        <p:spPr>
          <a:xfrm>
            <a:off x="472439" y="4152929"/>
            <a:ext cx="171713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Little endian</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8F232E-562C-5B66-2020-81F6A2843785}"/>
              </a:ext>
            </a:extLst>
          </p:cNvPr>
          <p:cNvPicPr>
            <a:picLocks noChangeAspect="1"/>
          </p:cNvPicPr>
          <p:nvPr/>
        </p:nvPicPr>
        <p:blipFill>
          <a:blip r:embed="rId3"/>
          <a:stretch>
            <a:fillRect/>
          </a:stretch>
        </p:blipFill>
        <p:spPr>
          <a:xfrm>
            <a:off x="5707704" y="5087545"/>
            <a:ext cx="5899694" cy="1203776"/>
          </a:xfrm>
          <a:prstGeom prst="rect">
            <a:avLst/>
          </a:prstGeom>
        </p:spPr>
      </p:pic>
    </p:spTree>
    <p:extLst>
      <p:ext uri="{BB962C8B-B14F-4D97-AF65-F5344CB8AC3E}">
        <p14:creationId xmlns:p14="http://schemas.microsoft.com/office/powerpoint/2010/main" val="9650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314284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View data bytes in memory</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C58EECC-8FDE-FCC7-1714-F7AEFC4EB81B}"/>
              </a:ext>
            </a:extLst>
          </p:cNvPr>
          <p:cNvPicPr>
            <a:picLocks noChangeAspect="1"/>
          </p:cNvPicPr>
          <p:nvPr/>
        </p:nvPicPr>
        <p:blipFill>
          <a:blip r:embed="rId2"/>
          <a:stretch>
            <a:fillRect/>
          </a:stretch>
        </p:blipFill>
        <p:spPr>
          <a:xfrm>
            <a:off x="613434" y="2187059"/>
            <a:ext cx="5116805" cy="3508881"/>
          </a:xfrm>
          <a:prstGeom prst="rect">
            <a:avLst/>
          </a:prstGeom>
        </p:spPr>
      </p:pic>
      <p:pic>
        <p:nvPicPr>
          <p:cNvPr id="7" name="Picture 6">
            <a:extLst>
              <a:ext uri="{FF2B5EF4-FFF2-40B4-BE49-F238E27FC236}">
                <a16:creationId xmlns:a16="http://schemas.microsoft.com/office/drawing/2014/main" id="{5FF97ECF-BC14-D93D-275D-2B3AFB3AD33F}"/>
              </a:ext>
            </a:extLst>
          </p:cNvPr>
          <p:cNvPicPr>
            <a:picLocks noChangeAspect="1"/>
          </p:cNvPicPr>
          <p:nvPr/>
        </p:nvPicPr>
        <p:blipFill>
          <a:blip r:embed="rId3"/>
          <a:stretch>
            <a:fillRect/>
          </a:stretch>
        </p:blipFill>
        <p:spPr>
          <a:xfrm>
            <a:off x="6461762" y="2187059"/>
            <a:ext cx="4791075" cy="1190625"/>
          </a:xfrm>
          <a:prstGeom prst="rect">
            <a:avLst/>
          </a:prstGeom>
        </p:spPr>
      </p:pic>
      <p:sp>
        <p:nvSpPr>
          <p:cNvPr id="12" name="TextBox 11">
            <a:extLst>
              <a:ext uri="{FF2B5EF4-FFF2-40B4-BE49-F238E27FC236}">
                <a16:creationId xmlns:a16="http://schemas.microsoft.com/office/drawing/2014/main" id="{707E79D7-BAB3-FE6B-FE60-FE329DEC2386}"/>
              </a:ext>
            </a:extLst>
          </p:cNvPr>
          <p:cNvSpPr txBox="1"/>
          <p:nvPr/>
        </p:nvSpPr>
        <p:spPr>
          <a:xfrm>
            <a:off x="6096000" y="3684719"/>
            <a:ext cx="5945697" cy="923330"/>
          </a:xfrm>
          <a:prstGeom prst="rect">
            <a:avLst/>
          </a:prstGeom>
          <a:noFill/>
        </p:spPr>
        <p:txBody>
          <a:bodyPr wrap="square">
            <a:spAutoFit/>
          </a:bodyPr>
          <a:lstStyle/>
          <a:p>
            <a:r>
              <a:rPr lang="en-US" b="0" i="0" dirty="0">
                <a:solidFill>
                  <a:srgbClr val="333333"/>
                </a:solidFill>
                <a:effectLst/>
                <a:latin typeface="Arial" panose="020B0604020202020204" pitchFamily="34" charset="0"/>
                <a:cs typeface="Arial" panose="020B0604020202020204" pitchFamily="34" charset="0"/>
              </a:rPr>
              <a:t>The output: </a:t>
            </a:r>
            <a:r>
              <a:rPr lang="en-US" b="1" i="0" dirty="0">
                <a:solidFill>
                  <a:srgbClr val="333333"/>
                </a:solidFill>
                <a:effectLst/>
                <a:latin typeface="Arial" panose="020B0604020202020204" pitchFamily="34" charset="0"/>
                <a:cs typeface="Arial" panose="020B0604020202020204" pitchFamily="34" charset="0"/>
              </a:rPr>
              <a:t>0x44 (LSB)</a:t>
            </a:r>
            <a:r>
              <a:rPr lang="en-US" b="0" i="0" dirty="0">
                <a:solidFill>
                  <a:srgbClr val="333333"/>
                </a:solidFill>
                <a:effectLst/>
                <a:latin typeface="Arial" panose="020B0604020202020204" pitchFamily="34" charset="0"/>
                <a:cs typeface="Arial" panose="020B0604020202020204" pitchFamily="34" charset="0"/>
              </a:rPr>
              <a:t> in the Lowest Address and </a:t>
            </a:r>
            <a:r>
              <a:rPr lang="en-US" b="1" i="0" dirty="0">
                <a:solidFill>
                  <a:srgbClr val="333333"/>
                </a:solidFill>
                <a:effectLst/>
                <a:latin typeface="Arial" panose="020B0604020202020204" pitchFamily="34" charset="0"/>
                <a:cs typeface="Arial" panose="020B0604020202020204" pitchFamily="34" charset="0"/>
              </a:rPr>
              <a:t>0x11 (MSB)</a:t>
            </a:r>
            <a:r>
              <a:rPr lang="en-US" b="0" i="0" dirty="0">
                <a:solidFill>
                  <a:srgbClr val="333333"/>
                </a:solidFill>
                <a:effectLst/>
                <a:latin typeface="Arial" panose="020B0604020202020204" pitchFamily="34" charset="0"/>
                <a:cs typeface="Arial" panose="020B0604020202020204" pitchFamily="34" charset="0"/>
              </a:rPr>
              <a:t> in the Highest Address. So this system is the </a:t>
            </a:r>
            <a:r>
              <a:rPr lang="en-US" b="1" i="0" dirty="0">
                <a:solidFill>
                  <a:srgbClr val="333333"/>
                </a:solidFill>
                <a:effectLst/>
                <a:latin typeface="Arial" panose="020B0604020202020204" pitchFamily="34" charset="0"/>
                <a:cs typeface="Arial" panose="020B0604020202020204" pitchFamily="34" charset="0"/>
              </a:rPr>
              <a:t>Little Endian</a:t>
            </a:r>
            <a:r>
              <a:rPr lang="en-US" b="0" i="0" dirty="0">
                <a:solidFill>
                  <a:srgbClr val="333333"/>
                </a:solidFill>
                <a:effectLst/>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cs typeface="Arial" panose="020B0604020202020204" pitchFamily="34" charset="0"/>
              </a:rPr>
              <a:t>System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06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5856090" cy="400110"/>
          </a:xfrm>
          <a:prstGeom prst="rect">
            <a:avLst/>
          </a:prstGeom>
          <a:noFill/>
        </p:spPr>
        <p:txBody>
          <a:bodyPr wrap="none" rtlCol="0">
            <a:spAutoFit/>
          </a:bodyPr>
          <a:lstStyle/>
          <a:p>
            <a:r>
              <a:rPr lang="en-US" sz="2000" b="1" dirty="0" err="1">
                <a:latin typeface="Arial" panose="020B0604020202020204" pitchFamily="34" charset="0"/>
                <a:cs typeface="Arial" panose="020B0604020202020204" pitchFamily="34" charset="0"/>
              </a:rPr>
              <a:t>Endianess</a:t>
            </a:r>
            <a:r>
              <a:rPr lang="en-US" sz="2000" b="1" dirty="0">
                <a:latin typeface="Arial" panose="020B0604020202020204" pitchFamily="34" charset="0"/>
                <a:cs typeface="Arial" panose="020B0604020202020204" pitchFamily="34" charset="0"/>
              </a:rPr>
              <a:t> depends on Software or Hardware?</a:t>
            </a:r>
            <a:endParaRPr lang="en-US"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0475D5C-A1BE-5B6D-A477-C45299CA1AFE}"/>
              </a:ext>
            </a:extLst>
          </p:cNvPr>
          <p:cNvSpPr txBox="1"/>
          <p:nvPr/>
        </p:nvSpPr>
        <p:spPr>
          <a:xfrm>
            <a:off x="472440" y="1571506"/>
            <a:ext cx="11424920" cy="923330"/>
          </a:xfrm>
          <a:prstGeom prst="rect">
            <a:avLst/>
          </a:prstGeom>
          <a:noFill/>
        </p:spPr>
        <p:txBody>
          <a:bodyPr wrap="square" rtlCol="0">
            <a:spAutoFit/>
          </a:bodyPr>
          <a:lstStyle/>
          <a:p>
            <a:r>
              <a:rPr lang="en-US" sz="18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All computer operations use binary data, so little endian/big endian is present in all computer operations. </a:t>
            </a:r>
            <a:r>
              <a:rPr lang="en-US" sz="1800" kern="1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Endianess</a:t>
            </a:r>
            <a:r>
              <a:rPr lang="en-US" sz="18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deals with both the software and hardware of the computer system.</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CC6E3EC-B305-0188-7F19-F2FDFA56FCE0}"/>
              </a:ext>
            </a:extLst>
          </p:cNvPr>
          <p:cNvSpPr txBox="1"/>
          <p:nvPr/>
        </p:nvSpPr>
        <p:spPr>
          <a:xfrm>
            <a:off x="472440" y="2402503"/>
            <a:ext cx="9270487"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Hardware: </a:t>
            </a:r>
            <a:r>
              <a:rPr lang="en-US" dirty="0" err="1">
                <a:solidFill>
                  <a:srgbClr val="333333"/>
                </a:solidFill>
                <a:latin typeface="Arial" panose="020B0604020202020204" pitchFamily="34" charset="0"/>
                <a:cs typeface="Arial" panose="020B0604020202020204" pitchFamily="34" charset="0"/>
              </a:rPr>
              <a:t>Endianess</a:t>
            </a:r>
            <a:r>
              <a:rPr lang="en-US" dirty="0">
                <a:solidFill>
                  <a:srgbClr val="333333"/>
                </a:solidFill>
                <a:latin typeface="Arial" panose="020B0604020202020204" pitchFamily="34" charset="0"/>
                <a:cs typeface="Arial" panose="020B0604020202020204" pitchFamily="34" charset="0"/>
              </a:rPr>
              <a:t> depends on the processor architecture of that computer system.</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Little endian: Intel, Pentium</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Big endian: PowerPC, SPARK</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Bi-endian: ARM</a:t>
            </a:r>
          </a:p>
        </p:txBody>
      </p:sp>
      <p:sp>
        <p:nvSpPr>
          <p:cNvPr id="19" name="TextBox 18">
            <a:extLst>
              <a:ext uri="{FF2B5EF4-FFF2-40B4-BE49-F238E27FC236}">
                <a16:creationId xmlns:a16="http://schemas.microsoft.com/office/drawing/2014/main" id="{175D7AE9-070E-005C-F6C9-49E661BCDA97}"/>
              </a:ext>
            </a:extLst>
          </p:cNvPr>
          <p:cNvSpPr txBox="1"/>
          <p:nvPr/>
        </p:nvSpPr>
        <p:spPr>
          <a:xfrm>
            <a:off x="472440" y="3716834"/>
            <a:ext cx="7603363"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333333"/>
                </a:solidFill>
                <a:latin typeface="Arial" panose="020B0604020202020204" pitchFamily="34" charset="0"/>
                <a:cs typeface="Arial" panose="020B0604020202020204" pitchFamily="34" charset="0"/>
              </a:rPr>
              <a:t>Software: Software may also intervene to intentionally use either type.</a:t>
            </a:r>
            <a:endParaRPr lang="en-US"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370E2712-DA5B-A771-D568-48C240B9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6" y="918514"/>
            <a:ext cx="434244" cy="43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0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43E0A73-9277-19C9-EF17-6F719596DFB2}"/>
              </a:ext>
            </a:extLst>
          </p:cNvPr>
          <p:cNvSpPr/>
          <p:nvPr/>
        </p:nvSpPr>
        <p:spPr>
          <a:xfrm>
            <a:off x="7858664" y="3053751"/>
            <a:ext cx="2027208" cy="88046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708399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How to determine if a computer uses big endian or little endian</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697DC8C-8354-DDE3-5C41-547ED9F943CE}"/>
              </a:ext>
            </a:extLst>
          </p:cNvPr>
          <p:cNvSpPr txBox="1"/>
          <p:nvPr/>
        </p:nvSpPr>
        <p:spPr>
          <a:xfrm>
            <a:off x="8066185" y="3303057"/>
            <a:ext cx="5433270" cy="369332"/>
          </a:xfrm>
          <a:prstGeom prst="rect">
            <a:avLst/>
          </a:prstGeom>
          <a:noFill/>
        </p:spPr>
        <p:txBody>
          <a:bodyPr wrap="square">
            <a:spAutoFit/>
          </a:bodyPr>
          <a:lstStyle/>
          <a:p>
            <a:r>
              <a:rPr lang="en-US" i="0" dirty="0">
                <a:solidFill>
                  <a:srgbClr val="333333"/>
                </a:solidFill>
                <a:effectLst/>
                <a:latin typeface="Arial" panose="020B0604020202020204" pitchFamily="34" charset="0"/>
                <a:cs typeface="Arial" panose="020B0604020202020204" pitchFamily="34" charset="0"/>
              </a:rPr>
              <a:t>The output ???</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300E650-EEE4-568E-708E-367483DDD00E}"/>
              </a:ext>
            </a:extLst>
          </p:cNvPr>
          <p:cNvPicPr>
            <a:picLocks noChangeAspect="1"/>
          </p:cNvPicPr>
          <p:nvPr/>
        </p:nvPicPr>
        <p:blipFill>
          <a:blip r:embed="rId2"/>
          <a:stretch>
            <a:fillRect/>
          </a:stretch>
        </p:blipFill>
        <p:spPr>
          <a:xfrm>
            <a:off x="811212" y="2072189"/>
            <a:ext cx="5591175" cy="3200400"/>
          </a:xfrm>
          <a:prstGeom prst="rect">
            <a:avLst/>
          </a:prstGeom>
        </p:spPr>
      </p:pic>
    </p:spTree>
    <p:extLst>
      <p:ext uri="{BB962C8B-B14F-4D97-AF65-F5344CB8AC3E}">
        <p14:creationId xmlns:p14="http://schemas.microsoft.com/office/powerpoint/2010/main" val="162508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932659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Some cases to notice about big endian and little endian when programming</a:t>
            </a:r>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BE9489D-719F-1BE2-85AF-8FEB15176519}"/>
              </a:ext>
            </a:extLst>
          </p:cNvPr>
          <p:cNvSpPr txBox="1"/>
          <p:nvPr/>
        </p:nvSpPr>
        <p:spPr>
          <a:xfrm>
            <a:off x="472440" y="1540728"/>
            <a:ext cx="6212022"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Issue 1: Transferring data between different computers</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137892-FA25-8167-A9EC-9BBD2D236D51}"/>
              </a:ext>
            </a:extLst>
          </p:cNvPr>
          <p:cNvSpPr txBox="1"/>
          <p:nvPr/>
        </p:nvSpPr>
        <p:spPr>
          <a:xfrm>
            <a:off x="472440" y="3244334"/>
            <a:ext cx="3565913"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Issue 2: Type casting variables</a:t>
            </a:r>
            <a:endParaRPr lang="en-US" dirty="0">
              <a:latin typeface="Arial" panose="020B0604020202020204" pitchFamily="34" charset="0"/>
              <a:cs typeface="Arial" panose="020B0604020202020204" pitchFamily="34" charset="0"/>
            </a:endParaRPr>
          </a:p>
        </p:txBody>
      </p:sp>
      <p:pic>
        <p:nvPicPr>
          <p:cNvPr id="5" name="Picture 4" descr="A picture containing text, screenshot, font&#10;&#10;Description automatically generated">
            <a:extLst>
              <a:ext uri="{FF2B5EF4-FFF2-40B4-BE49-F238E27FC236}">
                <a16:creationId xmlns:a16="http://schemas.microsoft.com/office/drawing/2014/main" id="{50CDF79A-A87D-4D1B-0CDD-78725FA0340B}"/>
              </a:ext>
            </a:extLst>
          </p:cNvPr>
          <p:cNvPicPr>
            <a:picLocks noChangeAspect="1"/>
          </p:cNvPicPr>
          <p:nvPr/>
        </p:nvPicPr>
        <p:blipFill>
          <a:blip r:embed="rId2"/>
          <a:stretch>
            <a:fillRect/>
          </a:stretch>
        </p:blipFill>
        <p:spPr>
          <a:xfrm>
            <a:off x="891312" y="3887430"/>
            <a:ext cx="5943600" cy="2338070"/>
          </a:xfrm>
          <a:prstGeom prst="rect">
            <a:avLst/>
          </a:prstGeom>
        </p:spPr>
      </p:pic>
      <p:sp>
        <p:nvSpPr>
          <p:cNvPr id="7" name="TextBox 6">
            <a:extLst>
              <a:ext uri="{FF2B5EF4-FFF2-40B4-BE49-F238E27FC236}">
                <a16:creationId xmlns:a16="http://schemas.microsoft.com/office/drawing/2014/main" id="{1AB88FB1-D589-60B6-B764-425D20274951}"/>
              </a:ext>
            </a:extLst>
          </p:cNvPr>
          <p:cNvSpPr txBox="1"/>
          <p:nvPr/>
        </p:nvSpPr>
        <p:spPr>
          <a:xfrm>
            <a:off x="6966525" y="4133135"/>
            <a:ext cx="5945697" cy="923330"/>
          </a:xfrm>
          <a:prstGeom prst="rect">
            <a:avLst/>
          </a:prstGeom>
          <a:noFill/>
        </p:spPr>
        <p:txBody>
          <a:bodyPr wrap="square">
            <a:spAutoFit/>
          </a:bodyPr>
          <a:lstStyle/>
          <a:p>
            <a:r>
              <a:rPr lang="en-US" b="0" i="0" dirty="0">
                <a:solidFill>
                  <a:srgbClr val="333333"/>
                </a:solidFill>
                <a:effectLst/>
                <a:latin typeface="Arial" panose="020B0604020202020204" pitchFamily="34" charset="0"/>
                <a:cs typeface="Arial" panose="020B0604020202020204" pitchFamily="34" charset="0"/>
              </a:rPr>
              <a:t>The output:</a:t>
            </a:r>
          </a:p>
          <a:p>
            <a:pPr marL="742950" lvl="1" indent="-285750">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256 if the computer uses big endian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1 if the computer uses little endian</a:t>
            </a:r>
          </a:p>
        </p:txBody>
      </p:sp>
      <p:sp>
        <p:nvSpPr>
          <p:cNvPr id="9" name="TextBox 8">
            <a:extLst>
              <a:ext uri="{FF2B5EF4-FFF2-40B4-BE49-F238E27FC236}">
                <a16:creationId xmlns:a16="http://schemas.microsoft.com/office/drawing/2014/main" id="{46C42954-4159-F4AE-FD7C-7A21848FB1CA}"/>
              </a:ext>
            </a:extLst>
          </p:cNvPr>
          <p:cNvSpPr txBox="1"/>
          <p:nvPr/>
        </p:nvSpPr>
        <p:spPr>
          <a:xfrm>
            <a:off x="1911936" y="2260130"/>
            <a:ext cx="1723549" cy="369332"/>
          </a:xfrm>
          <a:prstGeom prst="rect">
            <a:avLst/>
          </a:prstGeom>
          <a:noFill/>
        </p:spPr>
        <p:txBody>
          <a:bodyPr wrap="none" rtlCol="0">
            <a:spAutoFit/>
          </a:bodyPr>
          <a:lstStyle/>
          <a:p>
            <a:r>
              <a:rPr lang="en-US" b="1" dirty="0">
                <a:solidFill>
                  <a:srgbClr val="FF0000"/>
                </a:solidFill>
                <a:latin typeface="Arial" panose="020B0604020202020204" pitchFamily="34" charset="0"/>
                <a:cs typeface="Arial" panose="020B0604020202020204" pitchFamily="34" charset="0"/>
              </a:rPr>
              <a:t>NUXI Problem</a:t>
            </a:r>
            <a:endParaRPr lang="en-US" dirty="0">
              <a:solidFill>
                <a:srgbClr val="FF0000"/>
              </a:solidFill>
              <a:latin typeface="Arial" panose="020B0604020202020204" pitchFamily="34" charset="0"/>
              <a:cs typeface="Arial" panose="020B0604020202020204" pitchFamily="34" charset="0"/>
            </a:endParaRPr>
          </a:p>
        </p:txBody>
      </p:sp>
      <p:sp>
        <p:nvSpPr>
          <p:cNvPr id="11" name="Arrow: Right 10">
            <a:extLst>
              <a:ext uri="{FF2B5EF4-FFF2-40B4-BE49-F238E27FC236}">
                <a16:creationId xmlns:a16="http://schemas.microsoft.com/office/drawing/2014/main" id="{3F3401D9-584E-1578-F1C8-FF42F0E28427}"/>
              </a:ext>
            </a:extLst>
          </p:cNvPr>
          <p:cNvSpPr/>
          <p:nvPr/>
        </p:nvSpPr>
        <p:spPr>
          <a:xfrm>
            <a:off x="891312" y="2217948"/>
            <a:ext cx="885730" cy="4536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868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2D25-0232-6732-9648-F79E2B61D7B5}"/>
              </a:ext>
            </a:extLst>
          </p:cNvPr>
          <p:cNvSpPr>
            <a:spLocks noGrp="1"/>
          </p:cNvSpPr>
          <p:nvPr>
            <p:ph type="title"/>
          </p:nvPr>
        </p:nvSpPr>
        <p:spPr>
          <a:xfrm>
            <a:off x="472440" y="56793"/>
            <a:ext cx="10515600" cy="880467"/>
          </a:xfrm>
        </p:spPr>
        <p:txBody>
          <a:bodyPr>
            <a:normAutofit/>
          </a:bodyPr>
          <a:lstStyle/>
          <a:p>
            <a:r>
              <a:rPr lang="en-US" sz="40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Big-endian &amp; Little-endian</a:t>
            </a:r>
          </a:p>
        </p:txBody>
      </p:sp>
      <p:sp>
        <p:nvSpPr>
          <p:cNvPr id="6" name="TextBox 5">
            <a:extLst>
              <a:ext uri="{FF2B5EF4-FFF2-40B4-BE49-F238E27FC236}">
                <a16:creationId xmlns:a16="http://schemas.microsoft.com/office/drawing/2014/main" id="{9B750CC6-7AD6-B8C5-9C63-39419F825ABF}"/>
              </a:ext>
            </a:extLst>
          </p:cNvPr>
          <p:cNvSpPr txBox="1"/>
          <p:nvPr/>
        </p:nvSpPr>
        <p:spPr>
          <a:xfrm>
            <a:off x="472440" y="937260"/>
            <a:ext cx="832978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NUXI Problem and Data Transferring between different computers. </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4CD2214-81CD-BD55-FA1B-45FA81004C8C}"/>
              </a:ext>
            </a:extLst>
          </p:cNvPr>
          <p:cNvSpPr txBox="1"/>
          <p:nvPr/>
        </p:nvSpPr>
        <p:spPr>
          <a:xfrm>
            <a:off x="472440" y="1540728"/>
            <a:ext cx="5993949"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NUXI: </a:t>
            </a:r>
            <a:r>
              <a:rPr lang="en-US" dirty="0">
                <a:latin typeface="Arial" panose="020B0604020202020204" pitchFamily="34" charset="0"/>
                <a:cs typeface="Arial" panose="020B0604020202020204" pitchFamily="34" charset="0"/>
              </a:rPr>
              <a:t>famous issue involving little endian and big endian</a:t>
            </a:r>
          </a:p>
        </p:txBody>
      </p:sp>
      <p:sp>
        <p:nvSpPr>
          <p:cNvPr id="19" name="TextBox 18">
            <a:extLst>
              <a:ext uri="{FF2B5EF4-FFF2-40B4-BE49-F238E27FC236}">
                <a16:creationId xmlns:a16="http://schemas.microsoft.com/office/drawing/2014/main" id="{312F4837-13B8-23FB-8C80-032A1F0FBF80}"/>
              </a:ext>
            </a:extLst>
          </p:cNvPr>
          <p:cNvSpPr txBox="1"/>
          <p:nvPr/>
        </p:nvSpPr>
        <p:spPr>
          <a:xfrm>
            <a:off x="472440" y="1863893"/>
            <a:ext cx="1124712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Assume: we need to store 4 bytes (U, N, I, X) using two integers of the form short int: UN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IX (source code)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With the big endian system will store: U N I X</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With the little endian system will store: N U X I </a:t>
            </a:r>
          </a:p>
        </p:txBody>
      </p:sp>
      <p:pic>
        <p:nvPicPr>
          <p:cNvPr id="21" name="Picture 20">
            <a:extLst>
              <a:ext uri="{FF2B5EF4-FFF2-40B4-BE49-F238E27FC236}">
                <a16:creationId xmlns:a16="http://schemas.microsoft.com/office/drawing/2014/main" id="{94BDE80C-65C5-134F-390A-C6E81B7CDA20}"/>
              </a:ext>
            </a:extLst>
          </p:cNvPr>
          <p:cNvPicPr>
            <a:picLocks noChangeAspect="1"/>
          </p:cNvPicPr>
          <p:nvPr/>
        </p:nvPicPr>
        <p:blipFill>
          <a:blip r:embed="rId2"/>
          <a:stretch>
            <a:fillRect/>
          </a:stretch>
        </p:blipFill>
        <p:spPr>
          <a:xfrm>
            <a:off x="6417293" y="2900561"/>
            <a:ext cx="5302267" cy="2728079"/>
          </a:xfrm>
          <a:prstGeom prst="rect">
            <a:avLst/>
          </a:prstGeom>
        </p:spPr>
      </p:pic>
      <p:sp>
        <p:nvSpPr>
          <p:cNvPr id="22" name="TextBox 21">
            <a:extLst>
              <a:ext uri="{FF2B5EF4-FFF2-40B4-BE49-F238E27FC236}">
                <a16:creationId xmlns:a16="http://schemas.microsoft.com/office/drawing/2014/main" id="{E98A5E8E-E88E-C40C-0170-0145B272138A}"/>
              </a:ext>
            </a:extLst>
          </p:cNvPr>
          <p:cNvSpPr txBox="1"/>
          <p:nvPr/>
        </p:nvSpPr>
        <p:spPr>
          <a:xfrm>
            <a:off x="472440" y="3061979"/>
            <a:ext cx="594485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system will help us to automatically process the data reading, so data storing in little or big endian, we take it out we will also get the original data.</a:t>
            </a:r>
          </a:p>
        </p:txBody>
      </p:sp>
      <p:sp>
        <p:nvSpPr>
          <p:cNvPr id="24" name="TextBox 23">
            <a:extLst>
              <a:ext uri="{FF2B5EF4-FFF2-40B4-BE49-F238E27FC236}">
                <a16:creationId xmlns:a16="http://schemas.microsoft.com/office/drawing/2014/main" id="{7F2442F1-70D6-A608-C861-79CA14127263}"/>
              </a:ext>
            </a:extLst>
          </p:cNvPr>
          <p:cNvSpPr txBox="1"/>
          <p:nvPr/>
        </p:nvSpPr>
        <p:spPr>
          <a:xfrm>
            <a:off x="472440" y="4023265"/>
            <a:ext cx="5867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FF0000"/>
                </a:solidFill>
                <a:latin typeface="Arial" panose="020B0604020202020204" pitchFamily="34" charset="0"/>
                <a:cs typeface="Arial" panose="020B0604020202020204" pitchFamily="34" charset="0"/>
              </a:rPr>
              <a:t>However, what if we write this data to a file and transfer it to another computer? Is data exchanged between computers protected?</a:t>
            </a:r>
          </a:p>
        </p:txBody>
      </p:sp>
    </p:spTree>
    <p:extLst>
      <p:ext uri="{BB962C8B-B14F-4D97-AF65-F5344CB8AC3E}">
        <p14:creationId xmlns:p14="http://schemas.microsoft.com/office/powerpoint/2010/main" val="1169542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TotalTime>
  <Words>1306</Words>
  <Application>Microsoft Office PowerPoint</Application>
  <PresentationFormat>Widescreen</PresentationFormat>
  <Paragraphs>152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Symbol</vt:lpstr>
      <vt:lpstr>Wingdings</vt:lpstr>
      <vt:lpstr>Office Theme</vt:lpstr>
      <vt:lpstr>PowerPoint Presentation</vt:lpstr>
      <vt:lpstr>Big-endian &amp; Little-endian</vt:lpstr>
      <vt:lpstr>Big-endian &amp; Little-endian</vt:lpstr>
      <vt:lpstr>Big-endian &amp; Little-endian</vt:lpstr>
      <vt:lpstr>Big-endian &amp; Little-endian</vt:lpstr>
      <vt:lpstr>Big-endian &amp; Little-endian</vt:lpstr>
      <vt:lpstr>Big-endian &amp; Little-endian</vt:lpstr>
      <vt:lpstr>Big-endian &amp; Little-endian</vt:lpstr>
      <vt:lpstr>Big-endian &amp; Little-endian</vt:lpstr>
      <vt:lpstr>Big-endian &amp; Little-endian</vt:lpstr>
      <vt:lpstr>Control Flow</vt:lpstr>
      <vt:lpstr>Control Flow</vt:lpstr>
      <vt:lpstr>Control Flow</vt:lpstr>
      <vt:lpstr>Control Flow</vt:lpstr>
      <vt:lpstr>Control Flow</vt:lpstr>
      <vt:lpstr>Control Flow</vt:lpstr>
      <vt:lpstr>Control Flow</vt:lpstr>
      <vt:lpstr>Control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 Functions</dc:title>
  <dc:creator>Le Tien Dung 20216060</dc:creator>
  <cp:lastModifiedBy>Phong Nguyen Trong</cp:lastModifiedBy>
  <cp:revision>35</cp:revision>
  <dcterms:created xsi:type="dcterms:W3CDTF">2023-05-29T08:31:01Z</dcterms:created>
  <dcterms:modified xsi:type="dcterms:W3CDTF">2023-06-14T07:38:38Z</dcterms:modified>
</cp:coreProperties>
</file>