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57" r:id="rId2"/>
    <p:sldId id="379" r:id="rId3"/>
    <p:sldId id="261" r:id="rId4"/>
    <p:sldId id="294" r:id="rId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iGqhGFUPj6FO5nsXpxQ9d3ZWKG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EEFFF"/>
    <a:srgbClr val="002E5A"/>
    <a:srgbClr val="045C58"/>
    <a:srgbClr val="56320A"/>
    <a:srgbClr val="73A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8132" autoAdjust="0"/>
  </p:normalViewPr>
  <p:slideViewPr>
    <p:cSldViewPr snapToGrid="0">
      <p:cViewPr varScale="1">
        <p:scale>
          <a:sx n="97" d="100"/>
          <a:sy n="97" d="100"/>
        </p:scale>
        <p:origin x="17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86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37A6E1-4CB1-4C83-8AE0-FB6631CB41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CF7C-D3F4-4F5B-B441-70FD7579D3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F45F-2F77-4936-A40B-43A521444230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CCC9B-048B-4129-84A2-72CF8F3DC9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12098-078C-43F3-8063-623A1AC51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FC85-F1A1-4670-8C95-7FA2A650F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389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7F579B8-6426-4887-895C-79C99001AB44}" type="datetime1">
              <a:rPr lang="en-US" smtClean="0"/>
              <a:t>10/10/2023</a:t>
            </a:fld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98AB-32E6-4BA7-86D5-01AF9E5E8F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203D3A7-8546-437F-87EF-EC3B4E595C60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FD23-677A-4CD7-A3E5-37F36B1BE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98AB-32E6-4BA7-86D5-01AF9E5E8F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8744B2-DE02-4949-8807-FEF4B1B8B22E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FD23-677A-4CD7-A3E5-37F36B1BE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80" name="Google Shape;80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98AB-32E6-4BA7-86D5-01AF9E5E8F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48ADA26-310A-47D3-9182-E864BBD11A13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FD23-677A-4CD7-A3E5-37F36B1BE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US" dirty="0"/>
          </a:p>
        </p:txBody>
      </p:sp>
      <p:sp>
        <p:nvSpPr>
          <p:cNvPr id="80" name="Google Shape;80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398AB-32E6-4BA7-86D5-01AF9E5E8F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6FCAC5-C600-402D-88BB-3E4F149CDA9F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FD23-677A-4CD7-A3E5-37F36B1BE0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userDrawn="1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 rot="5400000">
            <a:off x="4743450" y="20764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 rot="5400000">
            <a:off x="781050" y="2095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 rot="5400000">
            <a:off x="2400300" y="-266700"/>
            <a:ext cx="43434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853440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0" descr="bg_0203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458200" y="571500"/>
            <a:ext cx="507762" cy="304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8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sz="1600" b="0" i="0" u="none" strike="noStrike" cap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fld id="{A71BCD0F-660D-4A8E-ABC7-3EEEDFBB0421}" type="slidenum">
              <a:rPr lang="en-US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/>
              <a:t>‹#›</a:t>
            </a:fld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106CB-4BB8-3939-ED7D-B6AC11F21002}"/>
              </a:ext>
            </a:extLst>
          </p:cNvPr>
          <p:cNvSpPr/>
          <p:nvPr userDrawn="1"/>
        </p:nvSpPr>
        <p:spPr>
          <a:xfrm>
            <a:off x="4572000" y="606724"/>
            <a:ext cx="3844635" cy="310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Training section:  &lt;training course&gt;</a:t>
            </a:r>
            <a:endParaRPr lang="en-US" i="1" u="none" dirty="0">
              <a:solidFill>
                <a:schemeClr val="accent3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Google Shape;24;p30">
            <a:extLst>
              <a:ext uri="{FF2B5EF4-FFF2-40B4-BE49-F238E27FC236}">
                <a16:creationId xmlns:a16="http://schemas.microsoft.com/office/drawing/2014/main" id="{BE0A5EB2-1DD9-C7FA-A7EA-0D74908D8D04}"/>
              </a:ext>
            </a:extLst>
          </p:cNvPr>
          <p:cNvSpPr txBox="1">
            <a:spLocks/>
          </p:cNvSpPr>
          <p:nvPr userDrawn="1"/>
        </p:nvSpPr>
        <p:spPr>
          <a:xfrm>
            <a:off x="18473" y="165820"/>
            <a:ext cx="9143999" cy="4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r>
              <a:rPr lang="en-US" sz="2000" dirty="0">
                <a:solidFill>
                  <a:srgbClr val="DEEFFF"/>
                </a:solidFill>
              </a:rPr>
              <a:t>GEMTEK R&amp;D HA NOI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0" y="274658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</a:pPr>
            <a:r>
              <a:rPr lang="en-US" sz="28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Monda" panose="020B0604020202020204" charset="0"/>
                <a:sym typeface="Arial"/>
              </a:rPr>
              <a:t>TOPIC</a:t>
            </a:r>
            <a:endParaRPr sz="2800" b="1" i="0" u="none" strike="noStrike" cap="none" dirty="0">
              <a:solidFill>
                <a:schemeClr val="accent6">
                  <a:lumMod val="75000"/>
                </a:schemeClr>
              </a:solidFill>
              <a:latin typeface="Monda" panose="020B0604020202020204" charset="0"/>
              <a:sym typeface="Arial"/>
            </a:endParaRPr>
          </a:p>
        </p:txBody>
      </p:sp>
      <p:sp>
        <p:nvSpPr>
          <p:cNvPr id="6" name="Google Shape;24;p30">
            <a:extLst>
              <a:ext uri="{FF2B5EF4-FFF2-40B4-BE49-F238E27FC236}">
                <a16:creationId xmlns:a16="http://schemas.microsoft.com/office/drawing/2014/main" id="{FAB6B87C-5027-4A86-BCEC-47BDBA4ED1BF}"/>
              </a:ext>
            </a:extLst>
          </p:cNvPr>
          <p:cNvSpPr txBox="1">
            <a:spLocks/>
          </p:cNvSpPr>
          <p:nvPr/>
        </p:nvSpPr>
        <p:spPr>
          <a:xfrm>
            <a:off x="5240594" y="4111420"/>
            <a:ext cx="3175820" cy="74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algn="just"/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F7BBB5-8901-A9F4-08C5-0A264321D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4719"/>
              </p:ext>
            </p:extLst>
          </p:nvPr>
        </p:nvGraphicFramePr>
        <p:xfrm>
          <a:off x="4960307" y="4111420"/>
          <a:ext cx="339711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35693">
                  <a:extLst>
                    <a:ext uri="{9D8B030D-6E8A-4147-A177-3AD203B41FA5}">
                      <a16:colId xmlns:a16="http://schemas.microsoft.com/office/drawing/2014/main" val="1784445123"/>
                    </a:ext>
                  </a:extLst>
                </a:gridCol>
                <a:gridCol w="2261420">
                  <a:extLst>
                    <a:ext uri="{9D8B030D-6E8A-4147-A177-3AD203B41FA5}">
                      <a16:colId xmlns:a16="http://schemas.microsoft.com/office/drawing/2014/main" val="296199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Author: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13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Version: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93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1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Elon_Nguyen </a:t>
                      </a:r>
                      <a:r>
                        <a:rPr lang="ja-JP" altLang="en-US" sz="1400" b="0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阮士孝</a:t>
                      </a:r>
                      <a:endParaRPr lang="en-US" sz="1400" b="0" i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6133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5CFC69-AEB8-4EA3-9EA6-3391CDAD17CE}"/>
              </a:ext>
            </a:extLst>
          </p:cNvPr>
          <p:cNvSpPr/>
          <p:nvPr/>
        </p:nvSpPr>
        <p:spPr>
          <a:xfrm>
            <a:off x="723898" y="2663427"/>
            <a:ext cx="7658101" cy="106084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0" y="2390774"/>
            <a:ext cx="9144000" cy="159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accent6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19074" y="1369218"/>
            <a:ext cx="2886075" cy="39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</a:pPr>
            <a:r>
              <a:rPr lang="en-US" sz="2000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Monda" panose="020B0604020202020204" charset="0"/>
                <a:sym typeface="Arial"/>
              </a:rPr>
              <a:t>AGENDA</a:t>
            </a:r>
            <a:endParaRPr sz="2000" b="1" i="0" u="none" strike="noStrike" cap="none" dirty="0">
              <a:solidFill>
                <a:schemeClr val="accent6">
                  <a:lumMod val="75000"/>
                </a:schemeClr>
              </a:solidFill>
              <a:latin typeface="Monda" panose="020B0604020202020204" charset="0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DCF96E-538B-41E8-A1A4-56FBD33BA1E5}"/>
              </a:ext>
            </a:extLst>
          </p:cNvPr>
          <p:cNvSpPr/>
          <p:nvPr/>
        </p:nvSpPr>
        <p:spPr>
          <a:xfrm>
            <a:off x="1228723" y="2203845"/>
            <a:ext cx="4057651" cy="971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chapter		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47312-AF34-4C9C-9D19-C08D95581CD3}"/>
              </a:ext>
            </a:extLst>
          </p:cNvPr>
          <p:cNvSpPr/>
          <p:nvPr/>
        </p:nvSpPr>
        <p:spPr>
          <a:xfrm>
            <a:off x="723899" y="4580333"/>
            <a:ext cx="7658101" cy="106084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7CD91F-2713-4AC3-976F-2BD304CED428}"/>
              </a:ext>
            </a:extLst>
          </p:cNvPr>
          <p:cNvSpPr/>
          <p:nvPr/>
        </p:nvSpPr>
        <p:spPr>
          <a:xfrm>
            <a:off x="1238249" y="4120751"/>
            <a:ext cx="4057651" cy="9715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6F85-7E3E-88C3-E8AA-6DBB363B8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4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-2" y="1421606"/>
            <a:ext cx="9143999" cy="34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16673-0CDE-44DC-AC94-0E57D2584E41}"/>
              </a:ext>
            </a:extLst>
          </p:cNvPr>
          <p:cNvSpPr/>
          <p:nvPr/>
        </p:nvSpPr>
        <p:spPr>
          <a:xfrm>
            <a:off x="695323" y="2174080"/>
            <a:ext cx="7753350" cy="3518382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6D698-5F6F-0B1C-1E41-AC221434D4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8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FDF5C9-91CE-453E-AB80-BAD4E13404B8}"/>
              </a:ext>
            </a:extLst>
          </p:cNvPr>
          <p:cNvSpPr/>
          <p:nvPr/>
        </p:nvSpPr>
        <p:spPr>
          <a:xfrm>
            <a:off x="1457324" y="2743200"/>
            <a:ext cx="6229350" cy="1876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7098623"/>
      </p:ext>
    </p:extLst>
  </p:cSld>
  <p:clrMapOvr>
    <a:masterClrMapping/>
  </p:clrMapOvr>
</p:sld>
</file>

<file path=ppt/theme/theme1.xml><?xml version="1.0" encoding="utf-8"?>
<a:theme xmlns:a="http://schemas.openxmlformats.org/drawingml/2006/main" name="gemtek_final">
  <a:themeElements>
    <a:clrScheme name="gemtek_fi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11114</TotalTime>
  <Words>34</Words>
  <Application>Microsoft Office PowerPoint</Application>
  <PresentationFormat>On-screen Show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Monda</vt:lpstr>
      <vt:lpstr>Noto Sans Symbols</vt:lpstr>
      <vt:lpstr>Times</vt:lpstr>
      <vt:lpstr>Times New Roman</vt:lpstr>
      <vt:lpstr>gemtek_final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VN122</cp:lastModifiedBy>
  <cp:revision>477</cp:revision>
  <dcterms:created xsi:type="dcterms:W3CDTF">2007-12-24T08:58:17Z</dcterms:created>
  <dcterms:modified xsi:type="dcterms:W3CDTF">2023-10-10T09:57:58Z</dcterms:modified>
</cp:coreProperties>
</file>