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D24A-8556-9648-A853-FDE12A762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1481B-D596-494F-BF50-4E5149CA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FF0F-699D-E042-881E-99F74556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0F86-9D2D-2746-8947-750114C85E9F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166F-2CB2-8747-9F16-EA30DCBD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796B-82D5-814C-9D99-357FCCBD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9980-9583-4540-A594-6BA695EC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6AB0-47C4-434E-B0BC-869CA1EA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E1D12-F26B-1040-9F5A-94379A709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DCBCD-3723-FE45-BA57-FE035CD4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0F86-9D2D-2746-8947-750114C85E9F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D553-2831-6F41-8F20-A5BA324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FCE8-C488-9B46-B47B-D00FF5F6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9980-9583-4540-A594-6BA695EC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2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092E-8F6B-3747-B2ED-7CBCC02BD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E1039-7B9E-FB40-ACDD-9D217524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7E81-E51A-3543-BA0C-42E0C308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0F86-9D2D-2746-8947-750114C85E9F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B8835-35D2-D54B-87A5-D5222DF9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ED78-3109-E444-8DEA-85754C86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9980-9583-4540-A594-6BA695EC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8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C301-560A-654B-8B54-4C46D7F8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4EB9-9895-C646-B5B2-31FE774EF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0DA2C-C69E-9F4A-B618-FADDD810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0F86-9D2D-2746-8947-750114C85E9F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F06C-3D39-7B4E-A471-51136A3D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5ADE-F255-1548-B2D3-72736BAE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9980-9583-4540-A594-6BA695EC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32B2-743E-C044-8190-041DD7C3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D7F7-6D31-104D-BF3E-BFE8C5FA9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DCF1-8A37-8F4A-9E42-1D063E5A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0F86-9D2D-2746-8947-750114C85E9F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46E0-DEC2-3B4E-90B7-0EC731AB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C7CA-65F7-5C42-823C-B13FF7C7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9980-9583-4540-A594-6BA695EC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628D-F4E6-0E47-80B5-5BE10516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8CD2-BDED-7940-A46B-1401FE96C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371D8-C358-6245-8DD8-067F160D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0A541-E2FE-1E4F-9923-2393CF01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0F86-9D2D-2746-8947-750114C85E9F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14757-788A-C54D-A086-139096A4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9D1E0-1893-0942-8505-4B7942C0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9980-9583-4540-A594-6BA695EC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29C4-BB75-1B46-A33B-CC5D1BF2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4FBA5-13D5-DE4D-A77C-480D4449D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2810F-5F66-BB47-804C-61F34C329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4F044-1A8B-2A40-AE9F-2A18C74C3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7C064-1AB7-A247-A894-508D6FE66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22292-71DD-E847-9292-C45CD92F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0F86-9D2D-2746-8947-750114C85E9F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2184B-F7E1-F34F-A752-AF598E1A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E45C7-3F65-A747-B7CA-7D9B88B6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9980-9583-4540-A594-6BA695EC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E04D-0B69-EF48-8DDE-1737373E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DE3FF-D586-E34A-825F-90F1073E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0F86-9D2D-2746-8947-750114C85E9F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C0FE0-C0B8-A34C-9F89-951EA6B9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D73D6-135F-9748-B73D-BE2B01A9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9980-9583-4540-A594-6BA695EC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1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7BCAA-2315-C949-9D79-BEE3B761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0F86-9D2D-2746-8947-750114C85E9F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554D9-6658-FE40-BC0D-EF42B45C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265C8-DC71-BC47-B0CD-D095DFC5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9980-9583-4540-A594-6BA695EC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6E4D-B773-914B-B61A-337E67E1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3E7F-80CA-4749-94A8-3430B8E3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ACA47-E7F1-BE49-9EA1-7CAA907D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C47D4-BF92-2841-995A-AA7B12A1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0F86-9D2D-2746-8947-750114C85E9F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8684-A3B4-484B-AC17-29692ACC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FBC35-8B3B-F643-BF37-1BAC86DD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9980-9583-4540-A594-6BA695EC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5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2830-1A90-5D41-9529-D153C73A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C803F-598C-804D-BD05-D33655D6C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3FCEB-E102-AC4E-A8F8-0AD239AA9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BAD7-611A-B941-9BE5-1546E370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0F86-9D2D-2746-8947-750114C85E9F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C5385-761D-5448-8AEC-59F37C25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96EB-064A-FB47-9634-56CAB093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9980-9583-4540-A594-6BA695EC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B1E1C-FB69-3540-9F26-C0018491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E2854-D78F-944F-8FFC-71D38AAC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8C35-A220-4D4A-9504-67F61EF8B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0F86-9D2D-2746-8947-750114C85E9F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4A5F-E33B-504F-AB18-CBA273380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1763-3D86-C141-B474-777569670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9980-9583-4540-A594-6BA695EC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D92373-D898-6E42-AB4B-7B2CCB51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" y="1797"/>
            <a:ext cx="12027644" cy="6765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6E3F9-2CE5-2445-9FBB-7CD0A3F6EBF7}"/>
              </a:ext>
            </a:extLst>
          </p:cNvPr>
          <p:cNvSpPr txBox="1"/>
          <p:nvPr/>
        </p:nvSpPr>
        <p:spPr>
          <a:xfrm>
            <a:off x="3438144" y="4754880"/>
            <a:ext cx="60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: Semantic Segmentation of live video stream </a:t>
            </a:r>
          </a:p>
        </p:txBody>
      </p:sp>
    </p:spTree>
    <p:extLst>
      <p:ext uri="{BB962C8B-B14F-4D97-AF65-F5344CB8AC3E}">
        <p14:creationId xmlns:p14="http://schemas.microsoft.com/office/powerpoint/2010/main" val="364339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2D1A-44AD-B844-84AF-8FDB445F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0402-E643-CF40-83E4-062ACF79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/>
              <a:t>Removal of Green/Blue Screen </a:t>
            </a:r>
          </a:p>
          <a:p>
            <a:pPr algn="r"/>
            <a:r>
              <a:rPr lang="en-US" dirty="0"/>
              <a:t>Removal of arbitrary background</a:t>
            </a:r>
          </a:p>
          <a:p>
            <a:pPr algn="r"/>
            <a:r>
              <a:rPr lang="en-US" dirty="0"/>
              <a:t>Balance the trade-off between Accuracy and Speed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2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FD71-759F-AF46-8538-063E4745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B8C5-B959-0841-B9B8-C500EC19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OpenCV to remove background using image range selection and subtraction</a:t>
            </a:r>
          </a:p>
          <a:p>
            <a:r>
              <a:rPr lang="en-US" dirty="0"/>
              <a:t>Used </a:t>
            </a:r>
            <a:r>
              <a:rPr lang="en-US" dirty="0" err="1"/>
              <a:t>tensorflowJS</a:t>
            </a:r>
            <a:r>
              <a:rPr lang="en-US" dirty="0"/>
              <a:t> to run a pre-trained model ‘Body-</a:t>
            </a:r>
            <a:r>
              <a:rPr lang="en-US" dirty="0" err="1"/>
              <a:t>pIx</a:t>
            </a:r>
            <a:r>
              <a:rPr lang="en-US" dirty="0"/>
              <a:t>’ </a:t>
            </a:r>
          </a:p>
          <a:p>
            <a:r>
              <a:rPr lang="en-US" dirty="0"/>
              <a:t>Canvas modification as seen here.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5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2A5F-2536-804B-8C44-C3BC9C59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6513-6840-3044-8467-B838FF4F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Browser</a:t>
            </a:r>
          </a:p>
          <a:p>
            <a:pPr lvl="1"/>
            <a:r>
              <a:rPr lang="en-US" dirty="0"/>
              <a:t>Desktop/mobile compatible without needing a native client </a:t>
            </a:r>
          </a:p>
          <a:p>
            <a:r>
              <a:rPr lang="en-US" dirty="0"/>
              <a:t>Run a MobileNetv1 architecture and adjusts multiplier based on device </a:t>
            </a:r>
          </a:p>
          <a:p>
            <a:r>
              <a:rPr lang="en-US" dirty="0"/>
              <a:t>Native streaming possibility with </a:t>
            </a:r>
            <a:r>
              <a:rPr lang="en-US" dirty="0" err="1"/>
              <a:t>MediaStreamer</a:t>
            </a:r>
            <a:r>
              <a:rPr lang="en-US" dirty="0"/>
              <a:t> </a:t>
            </a:r>
          </a:p>
          <a:p>
            <a:r>
              <a:rPr lang="en-US" dirty="0"/>
              <a:t>Low latency </a:t>
            </a:r>
          </a:p>
          <a:p>
            <a:pPr lvl="1"/>
            <a:r>
              <a:rPr lang="en-US" dirty="0"/>
              <a:t>Fast detection</a:t>
            </a:r>
          </a:p>
          <a:p>
            <a:pPr lvl="1"/>
            <a:r>
              <a:rPr lang="en-US" dirty="0"/>
              <a:t>Doesn’t need an </a:t>
            </a:r>
            <a:r>
              <a:rPr lang="en-US" dirty="0" err="1"/>
              <a:t>intermediatory</a:t>
            </a:r>
            <a:r>
              <a:rPr lang="en-US" dirty="0"/>
              <a:t> processing engine.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2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A02E-1E69-0144-A134-6181C45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20F2-46BB-704F-B69B-6C41EEB8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7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95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Objective </vt:lpstr>
      <vt:lpstr>Tasks </vt:lpstr>
      <vt:lpstr>Features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2019-08-04T04:05:48Z</dcterms:created>
  <dcterms:modified xsi:type="dcterms:W3CDTF">2019-08-04T04:21:49Z</dcterms:modified>
</cp:coreProperties>
</file>