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CEE-1A0A-BA41-B30C-0AB928D3223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E11B-643D-5C4C-B653-84893778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hn_E._Wool.jpg"/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9" y="128420"/>
            <a:ext cx="2554469" cy="302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herman-on-horseback.jpg"/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98" y="128420"/>
            <a:ext cx="2550901" cy="3030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miners_.jpg"/>
          <p:cNvPicPr>
            <a:picLocks noChangeAspect="1"/>
          </p:cNvPicPr>
          <p:nvPr/>
        </p:nvPicPr>
        <p:blipFill>
          <a:blip r:embed="rId4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01" y="128419"/>
            <a:ext cx="3866197" cy="302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56979" y="541544"/>
            <a:ext cx="88775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Zapfino"/>
              </a:rPr>
              <a:t>The Digital Historian</a:t>
            </a:r>
            <a:endParaRPr lang="en-US" sz="40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Zapfi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379" y="2425253"/>
            <a:ext cx="88775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History, Education, and Technology in the 21</a:t>
            </a:r>
            <a:r>
              <a:rPr lang="en-US" sz="2800" b="1" cap="none" spc="0" baseline="3000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st</a:t>
            </a:r>
            <a:r>
              <a:rPr lang="en-US" sz="2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 Century</a:t>
            </a:r>
            <a:endParaRPr lang="en-US" sz="28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109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Carter</dc:creator>
  <cp:lastModifiedBy>Bryan Carter</cp:lastModifiedBy>
  <cp:revision>2</cp:revision>
  <dcterms:created xsi:type="dcterms:W3CDTF">2014-05-18T23:09:57Z</dcterms:created>
  <dcterms:modified xsi:type="dcterms:W3CDTF">2014-05-18T23:20:43Z</dcterms:modified>
</cp:coreProperties>
</file>