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D3575-7BC3-43CA-BEFF-DD50CBB2A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14E89-6C08-45B8-82A9-4CE839DE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5516E-6232-46CA-9B31-A6ADA2B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9CCC5-FC5C-4822-8DE8-794A3277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F8785-E105-4974-8D01-E760492B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7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67383-46FC-4588-95E8-048BAB0C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0AC574-10E8-4062-8DF6-A2511841E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80F83-3D67-4B79-8BAA-92E0118D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F39CF-D1C5-46C1-87C0-026DA4B4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2EE0E-3EB6-4CAD-B0B3-0FAD9D06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7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6771F-8F72-480C-A284-9342D617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66644-7731-49A5-AF48-6FEF67DB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3FF88-07BB-41EC-A809-DF28AC98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F430-37E0-4B2F-8737-1DA7CC89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BCEF6-AB9D-47DE-941B-5369B20C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2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7F2CD-0BB3-43DA-B438-9D0F6772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7357F-4E21-427D-8884-03036CC6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DE5CC-935C-4512-9CF5-9F8194FB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681D8-02CD-40B8-9EF9-4FD2294F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281FE-25BE-4B5B-801D-2917FA24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2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86B84-953E-4267-9147-2BA9AAD3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6B276-7122-4E3C-A9E4-754F3639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0F024-C537-4881-BD87-E9F658D2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935E4-7E62-4857-A70B-B52C1C17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14DD4-0D7C-41AA-BF3F-880B805A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2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5AA79-7385-4B84-8BE7-D054D0E6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B54EB-697C-49F2-8ACC-60095AAE6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2D9ADA-F2D8-4D7E-8D28-88DF51934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13FA4-1493-42FA-9035-CBA6BC86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E4640-8CDF-4852-B75F-89B87F9E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2E977-2C5F-499F-9A11-6103FC11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7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9110E-47EA-48C0-A5E5-4EB92D7F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A07C3-F289-4438-8F1D-3AF9CD97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69FEE2-634E-49CE-AE61-AC60C3B3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1DE48-F255-4968-B8B4-0CBD1B35D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A6BBCB-A6FD-4358-826E-CBDE7A4E1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E94B51-1E8A-42B9-BAA8-C112E9B6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855547-6DD2-4ED5-8277-60A2A717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8653E8-0FBB-409D-A2C7-531541AB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6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6198E-4C23-489D-8840-9AF3BC92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A346E9-8B3B-408A-A0FE-C71FA81B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F6029F-5D26-4C19-80B2-4FCCDF14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B179A-7BE7-4BF6-8769-B8A65960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4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35E56-F7A1-486F-983D-A399E0C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000A79-B58F-4119-AAFC-1041B40A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2F1DF-C4BA-436A-9F5A-61695F40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6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3197E-4494-4A7F-8613-00E65574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4B48D-F3A3-43CC-9055-ECD181CD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C31F3-BA86-4291-BA8F-5A6058AD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4D87B-F810-4CB2-846B-4170D3B6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ABD8A-F593-461B-82F5-8D9E7416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FEA3A-C970-4D9B-90FC-D5B9A097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22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17109-CF0E-4695-BBF3-A1994055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938B-8B8D-4E1A-9950-CD98C5EC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286977-BD35-4DAE-A7E9-08BE4A36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B6D45-770C-47AA-BE99-2C40A892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562D8-BCC6-4DC7-A16D-6EC6900A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D7DEF-DAC3-4046-B074-25C1AF77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9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D3F0CF-2EE2-4657-9EED-93ADB806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7AA3A-1345-4C6A-9417-7A4471DD9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56386-44C0-418C-8B09-02AA6CBA2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F5B7-678F-47AB-95A9-70020C8C8BAE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BB51-8D44-4C95-8B54-E46A3CFB6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37039-E2DA-40D3-A82E-BB4A134AE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BFF5-45DC-4B3B-910E-A86825EE7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4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485966-527B-43F8-AA5D-AD1F08CD6268}"/>
              </a:ext>
            </a:extLst>
          </p:cNvPr>
          <p:cNvGrpSpPr/>
          <p:nvPr/>
        </p:nvGrpSpPr>
        <p:grpSpPr>
          <a:xfrm>
            <a:off x="352698" y="1085624"/>
            <a:ext cx="6086877" cy="4008892"/>
            <a:chOff x="352698" y="1085624"/>
            <a:chExt cx="6086877" cy="400889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ED50D5-3601-47E7-BB90-5DC9E00B99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699" y="1124814"/>
              <a:ext cx="6086876" cy="3969702"/>
              <a:chOff x="0" y="0"/>
              <a:chExt cx="8239027" cy="665061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B0C455C-333A-40D9-8F72-32F9DFA399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19" t="9843" r="16804"/>
              <a:stretch/>
            </p:blipFill>
            <p:spPr>
              <a:xfrm>
                <a:off x="0" y="0"/>
                <a:ext cx="8239027" cy="5958002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0139A0C0-76CF-48B8-AA4D-31EB7713ED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593" t="64025" r="16830"/>
              <a:stretch/>
            </p:blipFill>
            <p:spPr>
              <a:xfrm>
                <a:off x="0" y="4274794"/>
                <a:ext cx="8239027" cy="2375816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1E414A-E13C-4646-9B60-BB68F59824FF}"/>
                </a:ext>
              </a:extLst>
            </p:cNvPr>
            <p:cNvSpPr/>
            <p:nvPr/>
          </p:nvSpPr>
          <p:spPr>
            <a:xfrm>
              <a:off x="352698" y="1085624"/>
              <a:ext cx="6086876" cy="400889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19D054-C9B7-43C1-B795-9176962B0E72}"/>
                </a:ext>
              </a:extLst>
            </p:cNvPr>
            <p:cNvSpPr/>
            <p:nvPr/>
          </p:nvSpPr>
          <p:spPr>
            <a:xfrm>
              <a:off x="378097" y="1739900"/>
              <a:ext cx="1944000" cy="9398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4EE74F9-26F1-472A-8BD9-83A45FD4C042}"/>
                </a:ext>
              </a:extLst>
            </p:cNvPr>
            <p:cNvSpPr/>
            <p:nvPr/>
          </p:nvSpPr>
          <p:spPr>
            <a:xfrm>
              <a:off x="378097" y="2731590"/>
              <a:ext cx="1944000" cy="9398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854766-2D1F-4CA1-9C71-34AE6E7F92F8}"/>
                </a:ext>
              </a:extLst>
            </p:cNvPr>
            <p:cNvSpPr/>
            <p:nvPr/>
          </p:nvSpPr>
          <p:spPr>
            <a:xfrm>
              <a:off x="2347494" y="1739900"/>
              <a:ext cx="4068000" cy="9398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6ED88C-B5CA-4EAB-BD53-859CF8753D0A}"/>
                </a:ext>
              </a:extLst>
            </p:cNvPr>
            <p:cNvSpPr/>
            <p:nvPr/>
          </p:nvSpPr>
          <p:spPr>
            <a:xfrm>
              <a:off x="2346835" y="2731590"/>
              <a:ext cx="4068000" cy="9398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50D39C-C89B-4D9D-9CB7-6602C284476F}"/>
                </a:ext>
              </a:extLst>
            </p:cNvPr>
            <p:cNvSpPr/>
            <p:nvPr/>
          </p:nvSpPr>
          <p:spPr>
            <a:xfrm>
              <a:off x="4461385" y="3741302"/>
              <a:ext cx="1953450" cy="116724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DDAF8E-6641-411F-A60A-85385F9695ED}"/>
                </a:ext>
              </a:extLst>
            </p:cNvPr>
            <p:cNvSpPr/>
            <p:nvPr/>
          </p:nvSpPr>
          <p:spPr>
            <a:xfrm>
              <a:off x="378096" y="3739612"/>
              <a:ext cx="4058549" cy="116724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4D6BD3-9998-46DE-BE05-D311FC28CABD}"/>
              </a:ext>
            </a:extLst>
          </p:cNvPr>
          <p:cNvGrpSpPr/>
          <p:nvPr/>
        </p:nvGrpSpPr>
        <p:grpSpPr>
          <a:xfrm>
            <a:off x="6965951" y="1124814"/>
            <a:ext cx="4368800" cy="1846986"/>
            <a:chOff x="7023101" y="1124814"/>
            <a:chExt cx="4368800" cy="1846986"/>
          </a:xfrm>
        </p:grpSpPr>
        <p:pic>
          <p:nvPicPr>
            <p:cNvPr id="10" name="그림 9" descr="텍스트, 모니터, 스크린샷, 전자기기이(가) 표시된 사진&#10;&#10;자동 생성된 설명">
              <a:extLst>
                <a:ext uri="{FF2B5EF4-FFF2-40B4-BE49-F238E27FC236}">
                  <a16:creationId xmlns:a16="http://schemas.microsoft.com/office/drawing/2014/main" id="{376BBA04-3F52-47F7-B81A-17E7916F1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59572" r="43379" b="9687"/>
            <a:stretch/>
          </p:blipFill>
          <p:spPr>
            <a:xfrm>
              <a:off x="7023101" y="1124814"/>
              <a:ext cx="4368800" cy="184698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4436314-E5F3-497F-8CA6-07D1191B3561}"/>
                </a:ext>
              </a:extLst>
            </p:cNvPr>
            <p:cNvSpPr/>
            <p:nvPr/>
          </p:nvSpPr>
          <p:spPr>
            <a:xfrm>
              <a:off x="7350397" y="1443037"/>
              <a:ext cx="2869928" cy="756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D171508-D39C-4BC5-8313-FBC4CF4DD2DF}"/>
                </a:ext>
              </a:extLst>
            </p:cNvPr>
            <p:cNvSpPr/>
            <p:nvPr/>
          </p:nvSpPr>
          <p:spPr>
            <a:xfrm>
              <a:off x="7350397" y="1522799"/>
              <a:ext cx="2869928" cy="756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CF24B7F-14CD-4ED0-8416-5904F1FB0E89}"/>
                </a:ext>
              </a:extLst>
            </p:cNvPr>
            <p:cNvSpPr/>
            <p:nvPr/>
          </p:nvSpPr>
          <p:spPr>
            <a:xfrm>
              <a:off x="7350397" y="1969144"/>
              <a:ext cx="2869928" cy="756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1259627-6717-47F5-A00F-16FF22950D22}"/>
                </a:ext>
              </a:extLst>
            </p:cNvPr>
            <p:cNvSpPr/>
            <p:nvPr/>
          </p:nvSpPr>
          <p:spPr>
            <a:xfrm>
              <a:off x="7350397" y="2044744"/>
              <a:ext cx="2869928" cy="756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301838-9308-46E3-837F-B791CD25E7A9}"/>
                </a:ext>
              </a:extLst>
            </p:cNvPr>
            <p:cNvSpPr/>
            <p:nvPr/>
          </p:nvSpPr>
          <p:spPr>
            <a:xfrm>
              <a:off x="7383732" y="2485193"/>
              <a:ext cx="2869928" cy="756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72CC79D-E245-4100-A971-667547D74300}"/>
                </a:ext>
              </a:extLst>
            </p:cNvPr>
            <p:cNvSpPr/>
            <p:nvPr/>
          </p:nvSpPr>
          <p:spPr>
            <a:xfrm>
              <a:off x="7383732" y="2560793"/>
              <a:ext cx="2869928" cy="756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6A087F7-E64C-4C06-9066-05CCD8292077}"/>
              </a:ext>
            </a:extLst>
          </p:cNvPr>
          <p:cNvCxnSpPr>
            <a:stCxn id="11" idx="0"/>
            <a:endCxn id="17" idx="1"/>
          </p:cNvCxnSpPr>
          <p:nvPr/>
        </p:nvCxnSpPr>
        <p:spPr>
          <a:xfrm rot="5400000" flipH="1" flipV="1">
            <a:off x="4192141" y="-1361206"/>
            <a:ext cx="259063" cy="5943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A1126E7-F34E-45F7-A950-CF34A9CD011B}"/>
              </a:ext>
            </a:extLst>
          </p:cNvPr>
          <p:cNvCxnSpPr>
            <a:stCxn id="13" idx="0"/>
            <a:endCxn id="18" idx="1"/>
          </p:cNvCxnSpPr>
          <p:nvPr/>
        </p:nvCxnSpPr>
        <p:spPr>
          <a:xfrm rot="5400000" flipH="1" flipV="1">
            <a:off x="5747720" y="194374"/>
            <a:ext cx="179301" cy="29117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A46F91B-933D-45EA-A3D8-F5EA6B12EECB}"/>
              </a:ext>
            </a:extLst>
          </p:cNvPr>
          <p:cNvCxnSpPr>
            <a:stCxn id="12" idx="0"/>
            <a:endCxn id="19" idx="1"/>
          </p:cNvCxnSpPr>
          <p:nvPr/>
        </p:nvCxnSpPr>
        <p:spPr>
          <a:xfrm rot="5400000" flipH="1" flipV="1">
            <a:off x="3959349" y="-602308"/>
            <a:ext cx="724646" cy="5943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5F1985D-8012-401E-8A50-B40642AFA5C7}"/>
              </a:ext>
            </a:extLst>
          </p:cNvPr>
          <p:cNvCxnSpPr>
            <a:stCxn id="14" idx="0"/>
            <a:endCxn id="20" idx="1"/>
          </p:cNvCxnSpPr>
          <p:nvPr/>
        </p:nvCxnSpPr>
        <p:spPr>
          <a:xfrm rot="5400000" flipH="1" flipV="1">
            <a:off x="5512518" y="950861"/>
            <a:ext cx="649046" cy="29124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7DEE97B-E001-4A42-8896-50A33944319B}"/>
              </a:ext>
            </a:extLst>
          </p:cNvPr>
          <p:cNvCxnSpPr>
            <a:cxnSpLocks/>
            <a:stCxn id="16" idx="2"/>
            <a:endCxn id="21" idx="1"/>
          </p:cNvCxnSpPr>
          <p:nvPr/>
        </p:nvCxnSpPr>
        <p:spPr>
          <a:xfrm rot="5400000" flipH="1" flipV="1">
            <a:off x="3675043" y="1255320"/>
            <a:ext cx="2383866" cy="4919211"/>
          </a:xfrm>
          <a:prstGeom prst="bentConnector4">
            <a:avLst>
              <a:gd name="adj1" fmla="val -3837"/>
              <a:gd name="adj2" fmla="val 868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A28A352-AF8E-44B1-9728-A6D28416FFAB}"/>
              </a:ext>
            </a:extLst>
          </p:cNvPr>
          <p:cNvCxnSpPr>
            <a:cxnSpLocks/>
            <a:stCxn id="15" idx="2"/>
            <a:endCxn id="22" idx="1"/>
          </p:cNvCxnSpPr>
          <p:nvPr/>
        </p:nvCxnSpPr>
        <p:spPr>
          <a:xfrm rot="5400000" flipH="1" flipV="1">
            <a:off x="5227368" y="2809335"/>
            <a:ext cx="2309956" cy="1888472"/>
          </a:xfrm>
          <a:prstGeom prst="bentConnector4">
            <a:avLst>
              <a:gd name="adj1" fmla="val -6433"/>
              <a:gd name="adj2" fmla="val 758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18D430C6-FD23-406D-9344-B5517D187AA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6" t="10000" r="16597"/>
          <a:stretch/>
        </p:blipFill>
        <p:spPr>
          <a:xfrm>
            <a:off x="352800" y="1087200"/>
            <a:ext cx="6087600" cy="4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9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2846F5-4BC1-4B2F-A4FE-4C95AC8EE5B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4" t="10000" r="16597"/>
          <a:stretch/>
        </p:blipFill>
        <p:spPr>
          <a:xfrm>
            <a:off x="352800" y="1087200"/>
            <a:ext cx="6087600" cy="40104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A4476EF-EF40-4E47-822E-C634F05F9AEA}"/>
              </a:ext>
            </a:extLst>
          </p:cNvPr>
          <p:cNvGrpSpPr/>
          <p:nvPr/>
        </p:nvGrpSpPr>
        <p:grpSpPr>
          <a:xfrm>
            <a:off x="7453312" y="479412"/>
            <a:ext cx="2668588" cy="5899176"/>
            <a:chOff x="2235200" y="825500"/>
            <a:chExt cx="5842000" cy="10756900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94D0BE8C-E901-4EA6-9887-4BE3EABA2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" t="17407" r="3064" b="26852"/>
            <a:stretch/>
          </p:blipFill>
          <p:spPr>
            <a:xfrm>
              <a:off x="2235200" y="3924300"/>
              <a:ext cx="5842000" cy="3822700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DFDDBA4B-4A34-41CF-8C63-D370BB2DB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9" t="13012" r="3259" b="42936"/>
            <a:stretch/>
          </p:blipFill>
          <p:spPr>
            <a:xfrm>
              <a:off x="2247899" y="825500"/>
              <a:ext cx="5829301" cy="3009900"/>
            </a:xfrm>
            <a:prstGeom prst="rect">
              <a:avLst/>
            </a:prstGeom>
          </p:spPr>
        </p:pic>
        <p:pic>
          <p:nvPicPr>
            <p:cNvPr id="8" name="그림 7" descr="텍스트, 스크린샷, 모니터, 노트북이(가) 표시된 사진&#10;&#10;자동 생성된 설명">
              <a:extLst>
                <a:ext uri="{FF2B5EF4-FFF2-40B4-BE49-F238E27FC236}">
                  <a16:creationId xmlns:a16="http://schemas.microsoft.com/office/drawing/2014/main" id="{BA6194F8-1CE7-41BE-B70A-5D2FD7431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3" t="14259" r="2870" b="31111"/>
            <a:stretch/>
          </p:blipFill>
          <p:spPr>
            <a:xfrm>
              <a:off x="2235200" y="7835900"/>
              <a:ext cx="5842000" cy="374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865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18E41CE-D3E7-427F-97E5-F69A6D3B8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 t="13012" r="3259" b="42936"/>
          <a:stretch/>
        </p:blipFill>
        <p:spPr>
          <a:xfrm>
            <a:off x="2247899" y="825500"/>
            <a:ext cx="582930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B9C6E36-5640-4D84-BFC5-518742D88770}"/>
              </a:ext>
            </a:extLst>
          </p:cNvPr>
          <p:cNvGrpSpPr/>
          <p:nvPr/>
        </p:nvGrpSpPr>
        <p:grpSpPr>
          <a:xfrm>
            <a:off x="7048500" y="1016000"/>
            <a:ext cx="1765300" cy="5143500"/>
            <a:chOff x="2235200" y="825500"/>
            <a:chExt cx="5842000" cy="10756900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F56AD3D1-6A5B-4CD2-B11B-3D11622C7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8" t="17407" r="3064" b="26852"/>
            <a:stretch/>
          </p:blipFill>
          <p:spPr>
            <a:xfrm>
              <a:off x="2235200" y="3924300"/>
              <a:ext cx="5842000" cy="382270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70303F97-7AD8-4953-9500-671938C45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9" t="13012" r="3259" b="42936"/>
            <a:stretch/>
          </p:blipFill>
          <p:spPr>
            <a:xfrm>
              <a:off x="2247899" y="825500"/>
              <a:ext cx="5829301" cy="3009900"/>
            </a:xfrm>
            <a:prstGeom prst="rect">
              <a:avLst/>
            </a:prstGeom>
          </p:spPr>
        </p:pic>
        <p:pic>
          <p:nvPicPr>
            <p:cNvPr id="7" name="그림 6" descr="텍스트, 스크린샷, 모니터, 노트북이(가) 표시된 사진&#10;&#10;자동 생성된 설명">
              <a:extLst>
                <a:ext uri="{FF2B5EF4-FFF2-40B4-BE49-F238E27FC236}">
                  <a16:creationId xmlns:a16="http://schemas.microsoft.com/office/drawing/2014/main" id="{9E04747C-A909-465C-984F-D143647BA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3" t="14259" r="2870" b="31111"/>
            <a:stretch/>
          </p:blipFill>
          <p:spPr>
            <a:xfrm>
              <a:off x="2235200" y="7835900"/>
              <a:ext cx="5842000" cy="374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47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모니터, 노트북이(가) 표시된 사진&#10;&#10;자동 생성된 설명">
            <a:extLst>
              <a:ext uri="{FF2B5EF4-FFF2-40B4-BE49-F238E27FC236}">
                <a16:creationId xmlns:a16="http://schemas.microsoft.com/office/drawing/2014/main" id="{CED27649-3835-435C-9917-E0F85392A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3" t="14259" r="2870" b="31111"/>
          <a:stretch/>
        </p:blipFill>
        <p:spPr>
          <a:xfrm>
            <a:off x="1460501" y="1181100"/>
            <a:ext cx="5842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이광효(수학과)</dc:creator>
  <cp:lastModifiedBy>이광효(수학과)</cp:lastModifiedBy>
  <cp:revision>1</cp:revision>
  <dcterms:created xsi:type="dcterms:W3CDTF">2022-03-02T01:56:02Z</dcterms:created>
  <dcterms:modified xsi:type="dcterms:W3CDTF">2022-03-02T02:20:28Z</dcterms:modified>
</cp:coreProperties>
</file>