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63" r:id="rId5"/>
    <p:sldId id="264" r:id="rId6"/>
    <p:sldId id="265" r:id="rId7"/>
    <p:sldId id="262" r:id="rId8"/>
    <p:sldId id="274" r:id="rId9"/>
    <p:sldId id="276" r:id="rId10"/>
    <p:sldId id="273" r:id="rId11"/>
    <p:sldId id="272" r:id="rId12"/>
    <p:sldId id="267" r:id="rId13"/>
    <p:sldId id="259" r:id="rId14"/>
    <p:sldId id="258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E0C4-76E1-462E-A42E-5438DC51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8218F-EE14-49A6-BB8E-3E8F4DF1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ACDBB-2198-4302-A422-5890011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FC05A-C500-4FA6-9803-428A699E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745F-0123-4993-845D-1658FB8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0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732D-71EE-4F78-87FA-006092C6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3F79B-CAF9-4C92-BFE3-BF2AF567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F0879-77E0-4DD6-B9B9-01C8407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7AB18-743B-4441-9FF5-4D938651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5AE0C-3903-4BD6-B78A-FE5899C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E6B83-C4DB-4D74-BB18-FCC65EB3E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55ED8-438B-4128-8569-5DCCF14E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BE815-B806-4A16-9AB1-57BA5BB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60D30-F51B-4475-A596-465FFD22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F4E09-C980-49A8-BED3-27AEA200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F424-4C8C-4B4E-9CBD-74499FA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3D4-B414-4676-B886-D59375FC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57049-5EF6-432B-A16B-29EC8D3E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FC5D7-F2CA-4519-A36F-006C889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B1FE8-8345-47DF-98F1-5A52D411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F2A0-550F-4553-B0FD-46A7FD3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B3DD7-00B0-4580-9955-9DC52800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23A4E-FA14-4287-9FCA-8B18786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0D7A2-A455-4984-B13A-08230B22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5235-1CBA-45F7-817F-F781D4E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04071-3A1F-4FC4-BCD2-D8E367B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BDB5B-E46F-454C-8C64-E798F5487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D938-BE19-448C-9A98-F9E17DF0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44304-8EE4-4CB0-A207-F9D7BAA8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E7D65-EED9-4A25-9AA0-C86E9F06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DBFAC-6084-4C8F-9FE3-D8EBF2C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3F48A-E412-432A-966F-8BD801A9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20613-9936-4351-AC28-74D6B173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00C15-3B50-4009-9821-969477CF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4C5FD-AE5C-4ACF-B384-29A683E0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AA2D-7E53-4B36-B7EB-D3C41C024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6B077-D280-4FDF-9678-C5868E4B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59791-643B-479B-A8FB-07E1987C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5F5D8-3CBA-47CD-A266-97BE73E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EBCF3-D3D1-441C-92EB-8FAD22A7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2CE31-A489-40B2-B489-13221327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1A04-AF06-43B9-9E53-EAD2A77E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06529-860F-45C5-AA34-E433CF17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20117-4622-4132-8051-D37E68DB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DD597-F355-46B3-915C-2A5D710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77327-FBB1-4F7E-9827-C4CCB106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365E-1BEB-497A-8C5F-9E0EEEEC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427EF-AF44-4376-A5DE-9EF9AB2E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66D02-0384-4223-A2BA-23759C52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2770C-6E77-4964-9930-E12B3868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64EFC-9397-45CD-B76C-0C7C780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37BCD-5FC3-4BEA-8820-66145434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54ED-FE09-4BFA-B878-9FBAC073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A40CD5-74FC-4AB8-945B-84AFF348F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FC2E8-2FD6-4CB7-83D5-A4C0D52E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A887D-331C-4471-A3D6-73744267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52039-2BFA-4461-A164-9B78C616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0260-1F70-4DBB-BED7-70AFE2BC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8A319C-181C-45AD-B761-5A6A87D4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3ED6-0059-4BD3-90E6-4B22313E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9CC1-CFA5-411E-9D1A-3F5723956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5FCD-2254-4B0A-B5FB-653FC62932D0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F2905-0692-4745-8C08-9C4C7CF6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1EAD-5BE4-4FD5-9BC6-B316713C4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B599-1F05-4B7D-AA00-A81B2F68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5DC287D-F23E-48E5-88F4-750B9CEA292D}"/>
              </a:ext>
            </a:extLst>
          </p:cNvPr>
          <p:cNvGrpSpPr/>
          <p:nvPr/>
        </p:nvGrpSpPr>
        <p:grpSpPr>
          <a:xfrm>
            <a:off x="645952" y="103695"/>
            <a:ext cx="8239027" cy="6650610"/>
            <a:chOff x="0" y="0"/>
            <a:chExt cx="8239027" cy="66506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4615E8-3F44-4853-BD56-1AA71DC65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9" t="9843" r="16804"/>
            <a:stretch/>
          </p:blipFill>
          <p:spPr>
            <a:xfrm>
              <a:off x="0" y="0"/>
              <a:ext cx="8239027" cy="59580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D9570F-A6B9-4316-9AB7-BFE74C919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3" t="64025" r="16830"/>
            <a:stretch/>
          </p:blipFill>
          <p:spPr>
            <a:xfrm>
              <a:off x="0" y="4274794"/>
              <a:ext cx="8239027" cy="2375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43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81958C-C16F-4ACE-9590-1904D50C3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10256" r="16528"/>
          <a:stretch/>
        </p:blipFill>
        <p:spPr>
          <a:xfrm>
            <a:off x="0" y="0"/>
            <a:ext cx="8263467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4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F73AB-A0EB-4671-B1B7-8FE6A4F4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9872" r="16527"/>
          <a:stretch/>
        </p:blipFill>
        <p:spPr>
          <a:xfrm>
            <a:off x="0" y="0"/>
            <a:ext cx="8246533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79769D-1B54-4D6A-B9DC-F9DC54B71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t="10000" r="16597"/>
          <a:stretch/>
        </p:blipFill>
        <p:spPr>
          <a:xfrm>
            <a:off x="0" y="0"/>
            <a:ext cx="82465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733490-59E3-4AB6-AB03-BAADA9E6F694}"/>
              </a:ext>
            </a:extLst>
          </p:cNvPr>
          <p:cNvGrpSpPr/>
          <p:nvPr/>
        </p:nvGrpSpPr>
        <p:grpSpPr>
          <a:xfrm>
            <a:off x="-1" y="0"/>
            <a:ext cx="8239028" cy="6561578"/>
            <a:chOff x="-1" y="0"/>
            <a:chExt cx="8239028" cy="6561578"/>
          </a:xfrm>
        </p:grpSpPr>
        <p:pic>
          <p:nvPicPr>
            <p:cNvPr id="3" name="그림 2" descr="텍스트, 스크린샷, 실내이(가) 표시된 사진&#10;&#10;자동 생성된 설명">
              <a:extLst>
                <a:ext uri="{FF2B5EF4-FFF2-40B4-BE49-F238E27FC236}">
                  <a16:creationId xmlns:a16="http://schemas.microsoft.com/office/drawing/2014/main" id="{B2692AE6-27EF-4D79-A945-BC418D372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4" t="10067" r="16650"/>
            <a:stretch/>
          </p:blipFill>
          <p:spPr>
            <a:xfrm>
              <a:off x="0" y="0"/>
              <a:ext cx="8239027" cy="5939148"/>
            </a:xfrm>
            <a:prstGeom prst="rect">
              <a:avLst/>
            </a:prstGeom>
          </p:spPr>
        </p:pic>
        <p:pic>
          <p:nvPicPr>
            <p:cNvPr id="4" name="그림 3" descr="텍스트, 스크린샷, 컴퓨터, 실내이(가) 표시된 사진&#10;&#10;자동 생성된 설명">
              <a:extLst>
                <a:ext uri="{FF2B5EF4-FFF2-40B4-BE49-F238E27FC236}">
                  <a16:creationId xmlns:a16="http://schemas.microsoft.com/office/drawing/2014/main" id="{3884CC75-1710-4488-BE9E-50271D854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8" t="87149" r="16625"/>
            <a:stretch/>
          </p:blipFill>
          <p:spPr>
            <a:xfrm>
              <a:off x="-1" y="5712905"/>
              <a:ext cx="8239027" cy="84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93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3FF0660-1EA2-4FEC-BB1F-FF98142E6803}"/>
              </a:ext>
            </a:extLst>
          </p:cNvPr>
          <p:cNvGrpSpPr/>
          <p:nvPr/>
        </p:nvGrpSpPr>
        <p:grpSpPr>
          <a:xfrm>
            <a:off x="0" y="0"/>
            <a:ext cx="8276735" cy="6532192"/>
            <a:chOff x="0" y="0"/>
            <a:chExt cx="8276735" cy="6532192"/>
          </a:xfrm>
        </p:grpSpPr>
        <p:pic>
          <p:nvPicPr>
            <p:cNvPr id="3" name="그림 2" descr="텍스트, 스크린샷, 실내이(가) 표시된 사진&#10;&#10;자동 생성된 설명">
              <a:extLst>
                <a:ext uri="{FF2B5EF4-FFF2-40B4-BE49-F238E27FC236}">
                  <a16:creationId xmlns:a16="http://schemas.microsoft.com/office/drawing/2014/main" id="{CE14E5E4-0099-432B-9652-481BE74B4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6" t="9925" r="16417"/>
            <a:stretch/>
          </p:blipFill>
          <p:spPr>
            <a:xfrm>
              <a:off x="0" y="0"/>
              <a:ext cx="8276734" cy="5948575"/>
            </a:xfrm>
            <a:prstGeom prst="rect">
              <a:avLst/>
            </a:prstGeom>
          </p:spPr>
        </p:pic>
        <p:pic>
          <p:nvPicPr>
            <p:cNvPr id="4" name="그림 3" descr="텍스트, 스크린샷, 컴퓨터, 실내이(가) 표시된 사진&#10;&#10;자동 생성된 설명">
              <a:extLst>
                <a:ext uri="{FF2B5EF4-FFF2-40B4-BE49-F238E27FC236}">
                  <a16:creationId xmlns:a16="http://schemas.microsoft.com/office/drawing/2014/main" id="{1DF91FFD-F24F-45E4-BC26-437AAC4C2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87124" r="16428"/>
            <a:stretch/>
          </p:blipFill>
          <p:spPr>
            <a:xfrm>
              <a:off x="0" y="5681875"/>
              <a:ext cx="8276735" cy="850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50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AC687C-D135-4916-89CF-D80105E7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6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7C427-436C-49F9-A6A6-01CA5F1E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AC14C-3AD0-46FF-917D-4AAF7557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E65F0F-37BE-47C9-8D3C-1FB58FB5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0"/>
            <a:ext cx="1116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ABF972-77C8-4034-AD07-FA2C5E32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285311"/>
            <a:ext cx="5734850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049925D-9603-456C-AA9E-2589585D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47153"/>
            <a:ext cx="5734850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AB328-BE60-4656-BA19-202EE70F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9" y="0"/>
            <a:ext cx="617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6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228CA-B9CE-4092-A0EA-5E13F739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4" y="0"/>
            <a:ext cx="615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505ABD-00BB-47F2-961F-17531E54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4" y="0"/>
            <a:ext cx="615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0E165F-B065-4797-9E5A-9E87D557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285311"/>
            <a:ext cx="7449590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5DC287D-F23E-48E5-88F4-750B9CEA292D}"/>
              </a:ext>
            </a:extLst>
          </p:cNvPr>
          <p:cNvGrpSpPr/>
          <p:nvPr/>
        </p:nvGrpSpPr>
        <p:grpSpPr>
          <a:xfrm>
            <a:off x="645952" y="103695"/>
            <a:ext cx="8239027" cy="6650610"/>
            <a:chOff x="0" y="0"/>
            <a:chExt cx="8239027" cy="66506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4615E8-3F44-4853-BD56-1AA71DC65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9" t="9843" r="16804"/>
            <a:stretch/>
          </p:blipFill>
          <p:spPr>
            <a:xfrm>
              <a:off x="0" y="0"/>
              <a:ext cx="8239027" cy="59580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D9570F-A6B9-4316-9AB7-BFE74C919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3" t="64025" r="16830"/>
            <a:stretch/>
          </p:blipFill>
          <p:spPr>
            <a:xfrm>
              <a:off x="0" y="4274794"/>
              <a:ext cx="8239027" cy="237581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8FC085-7974-4BC5-8236-EE29C9177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9" t="50000" r="16786" b="24904"/>
          <a:stretch/>
        </p:blipFill>
        <p:spPr>
          <a:xfrm>
            <a:off x="4257465" y="4404347"/>
            <a:ext cx="551630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4908B0-ECFC-4AE5-B88D-D38F5D6B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10000" r="16597"/>
          <a:stretch/>
        </p:blipFill>
        <p:spPr>
          <a:xfrm>
            <a:off x="0" y="0"/>
            <a:ext cx="8280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이광효(수학과)</dc:creator>
  <cp:lastModifiedBy>이광효(수학과)</cp:lastModifiedBy>
  <cp:revision>1</cp:revision>
  <dcterms:created xsi:type="dcterms:W3CDTF">2022-03-02T01:08:00Z</dcterms:created>
  <dcterms:modified xsi:type="dcterms:W3CDTF">2022-03-02T01:32:00Z</dcterms:modified>
</cp:coreProperties>
</file>