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9" r:id="rId24"/>
    <p:sldId id="290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63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B7"/>
    <a:srgbClr val="59AEAB"/>
    <a:srgbClr val="DE8686"/>
    <a:srgbClr val="F2C02E"/>
    <a:srgbClr val="65ACA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B8CA0-2899-4B4D-A39F-4ABE0104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92BE2-E6AF-4CB0-8364-18D55A02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81BBB-5FB1-4AC8-ACC4-567C05C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02445-7FFA-4B9B-8684-E40AB4F8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6F7FA-FB45-4372-98A4-AFCA0229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55DDC-1D74-4599-9EEA-4E0E617E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0D2B5-CEC3-4D98-B7BD-493BE6E62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8DFB2-B696-48B3-985D-C366A3BF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DAC14-A9B9-4A26-A92E-932FACA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ADDFA-7A8B-478D-8597-45E09B20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6C10F6-AC06-4AEB-B40A-891A4FAF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C2AB2-51CB-4295-9210-269638D5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E90B2-0F7F-471B-B913-2318A33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83A0E-BF32-4ED4-ACAB-60D726F4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86289-BAB7-4E6F-AFB1-D1B72E0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10409-ED44-4726-AF31-DF8BE46C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B0621-C5FE-4EC3-9353-2278CB84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CE19C-E21A-4480-8454-B1881A3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5F0B2-F23D-401B-A6B5-2E9DDAB8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3CC28-FCBF-4107-B68D-F63C89D1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A7EE-FD30-417A-BBBA-6FFC5C69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B8D9E-E579-4ECE-B4F3-2409B795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D707B-9AD7-4F7F-9095-D7BE90D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44D2A-248E-4D0F-AF7B-E639BCEE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E838A-FE3C-4827-990B-1F0BC7EA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A38F6-DA3E-4306-A8B2-5A067F6F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A1237-FFBB-49CB-90AF-2E871B5F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06E4F-FB30-449E-91FD-3EA0D47A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35A18-8BDB-45C1-8420-B8BAC3AD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41EB9-A8CC-4F32-8716-2C4F316E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134C2-F768-41C2-BF4C-7E1DB2BB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F739-22ED-424B-97B8-CD087B3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97D45-3B50-4F1F-A3EA-D14FF1F6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76D5E-7020-439F-B2B5-CDA60C88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2A7890-7212-42EA-B20B-BB37103E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FD0E1-5716-487A-9F77-30522A92A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42E31-E7F0-450B-BDAB-C2ECE5B3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FADA9-D815-46C0-963C-3DEACFAC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842B28-7844-4521-B48A-7B698B7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C0F7-AEA2-4255-B7BF-DAF9E33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61552-8693-4377-94E9-4FE24F52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026D1-D702-43D4-A188-4AE32EF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B2446-50DE-4129-BB07-480E1B20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A1FFD-5841-4441-A49A-3F2402C6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8B7EA7-14CE-4032-9189-A0E2791B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17215-BC22-42AC-B056-BDE326D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7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4E15-730C-45AD-8F88-76FE99ED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38ED0-C2E5-4D96-98E3-6DA57E38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B9837-C452-4234-9464-65B3B597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60964-7C77-4FF3-976F-DDAA8543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50E47-6478-44E9-933E-68AB945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F258D-E0B1-48F4-92EE-DE0CF472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99BDB-E6F8-4EDF-A9FF-A01E270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EBD95-B94A-4183-B218-D6A158A7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A982A-43BC-40CB-90B6-7CE81BF9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64242-4F10-4AFA-92D2-1AA4E2D4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67EDA-3112-4197-9EE4-D34DE1C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C907C-99EB-4BEF-97A9-EC44A8D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E9B0B-854E-49FC-A1F5-48A6F577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E52A0-A2CB-4960-9813-4AFF0654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FE8DD-D5C5-414E-8472-2B8F5366F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82C4-B70A-46D2-BDAE-C2BE94A49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FBD54-FA51-41F1-AD79-AF7F1ABCF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22E3AC9E-BF5A-498A-A177-150C3DA1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-11114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BE3FB-1AF5-431E-9CB2-3CBAB7264EF8}"/>
              </a:ext>
            </a:extLst>
          </p:cNvPr>
          <p:cNvSpPr/>
          <p:nvPr/>
        </p:nvSpPr>
        <p:spPr>
          <a:xfrm>
            <a:off x="4344572" y="1800666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52C5B8-737F-4621-ADC0-8B5359D19FE6}"/>
              </a:ext>
            </a:extLst>
          </p:cNvPr>
          <p:cNvSpPr/>
          <p:nvPr/>
        </p:nvSpPr>
        <p:spPr>
          <a:xfrm rot="900000">
            <a:off x="4344572" y="1800665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8570C0-6F93-4D54-8114-D7042B1AD9FE}"/>
              </a:ext>
            </a:extLst>
          </p:cNvPr>
          <p:cNvSpPr/>
          <p:nvPr/>
        </p:nvSpPr>
        <p:spPr>
          <a:xfrm rot="1800000">
            <a:off x="4344572" y="1800664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04022-8B2A-4B1C-B27A-1461D09BC29D}"/>
              </a:ext>
            </a:extLst>
          </p:cNvPr>
          <p:cNvGrpSpPr/>
          <p:nvPr/>
        </p:nvGrpSpPr>
        <p:grpSpPr>
          <a:xfrm>
            <a:off x="703385" y="3091376"/>
            <a:ext cx="337624" cy="653023"/>
            <a:chOff x="703385" y="3091376"/>
            <a:chExt cx="337624" cy="65302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6C9BC68-60D7-432C-8109-0C899EF30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AFF8FB-3768-4FB9-8E38-C203F673DA2A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10D383-B954-47CC-845F-002E2D13EAAB}"/>
              </a:ext>
            </a:extLst>
          </p:cNvPr>
          <p:cNvGrpSpPr/>
          <p:nvPr/>
        </p:nvGrpSpPr>
        <p:grpSpPr>
          <a:xfrm rot="10800000">
            <a:off x="11472984" y="3102488"/>
            <a:ext cx="337624" cy="653023"/>
            <a:chOff x="703385" y="3091376"/>
            <a:chExt cx="337624" cy="65302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75A703C-6FB3-4E04-B0D0-3C741546A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1F9941-EBED-4985-9273-B7A352F8CB80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8A351B-7BC7-484C-8EF8-FF665AE2A525}"/>
              </a:ext>
            </a:extLst>
          </p:cNvPr>
          <p:cNvCxnSpPr>
            <a:cxnSpLocks/>
          </p:cNvCxnSpPr>
          <p:nvPr/>
        </p:nvCxnSpPr>
        <p:spPr>
          <a:xfrm flipH="1" flipV="1">
            <a:off x="888667" y="3417886"/>
            <a:ext cx="326513" cy="32651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1DC436-B07C-4EA5-A73D-7BD58E6C8DCD}"/>
              </a:ext>
            </a:extLst>
          </p:cNvPr>
          <p:cNvCxnSpPr>
            <a:cxnSpLocks/>
          </p:cNvCxnSpPr>
          <p:nvPr/>
        </p:nvCxnSpPr>
        <p:spPr>
          <a:xfrm flipH="1">
            <a:off x="888670" y="3091376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C7FAA3-8876-477E-8995-BF5E0AC51AB0}"/>
              </a:ext>
            </a:extLst>
          </p:cNvPr>
          <p:cNvCxnSpPr>
            <a:cxnSpLocks/>
          </p:cNvCxnSpPr>
          <p:nvPr/>
        </p:nvCxnSpPr>
        <p:spPr>
          <a:xfrm flipV="1">
            <a:off x="11304172" y="3417889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4A1B71D-122D-4E10-842A-5D1939C651FB}"/>
              </a:ext>
            </a:extLst>
          </p:cNvPr>
          <p:cNvCxnSpPr>
            <a:cxnSpLocks/>
          </p:cNvCxnSpPr>
          <p:nvPr/>
        </p:nvCxnSpPr>
        <p:spPr>
          <a:xfrm>
            <a:off x="11304172" y="3091376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4CAAC-6957-474D-9E59-1AEBEB0E873F}"/>
              </a:ext>
            </a:extLst>
          </p:cNvPr>
          <p:cNvSpPr txBox="1"/>
          <p:nvPr/>
        </p:nvSpPr>
        <p:spPr>
          <a:xfrm>
            <a:off x="4827864" y="27480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대덕인재개발원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A12A5-7221-4B46-8F3D-95CFC8ED94B4}"/>
              </a:ext>
            </a:extLst>
          </p:cNvPr>
          <p:cNvSpPr txBox="1"/>
          <p:nvPr/>
        </p:nvSpPr>
        <p:spPr>
          <a:xfrm>
            <a:off x="4827863" y="32712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종합정보시스템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7280E3-44F8-4220-8E14-FDB8208FD1C8}"/>
              </a:ext>
            </a:extLst>
          </p:cNvPr>
          <p:cNvCxnSpPr/>
          <p:nvPr/>
        </p:nvCxnSpPr>
        <p:spPr>
          <a:xfrm>
            <a:off x="5776686" y="4064000"/>
            <a:ext cx="63862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1C32CA-C7B4-41F7-A3B0-663557A58C25}"/>
              </a:ext>
            </a:extLst>
          </p:cNvPr>
          <p:cNvSpPr txBox="1"/>
          <p:nvPr/>
        </p:nvSpPr>
        <p:spPr>
          <a:xfrm>
            <a:off x="5352046" y="417593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관리자 매뉴얼</a:t>
            </a:r>
          </a:p>
        </p:txBody>
      </p:sp>
    </p:spTree>
    <p:extLst>
      <p:ext uri="{BB962C8B-B14F-4D97-AF65-F5344CB8AC3E}">
        <p14:creationId xmlns:p14="http://schemas.microsoft.com/office/powerpoint/2010/main" val="191036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질문게시판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09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질문게시판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글 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질문게시판 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5208E-6CC2-40AF-9736-6544A5352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" y="1289633"/>
            <a:ext cx="7779093" cy="526910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077847-283C-4CC7-B699-915EB8C67594}"/>
              </a:ext>
            </a:extLst>
          </p:cNvPr>
          <p:cNvGrpSpPr/>
          <p:nvPr/>
        </p:nvGrpSpPr>
        <p:grpSpPr>
          <a:xfrm>
            <a:off x="6819794" y="4472248"/>
            <a:ext cx="1106419" cy="246998"/>
            <a:chOff x="1776506" y="5359400"/>
            <a:chExt cx="2105884" cy="29019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973AFD4-1170-4D28-8987-37BC83007A6F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2DC36F1-6EA1-41A2-85BD-030483F70A47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5DBCAF0-2450-423F-8316-04D2075AE742}"/>
              </a:ext>
            </a:extLst>
          </p:cNvPr>
          <p:cNvSpPr>
            <a:spLocks/>
          </p:cNvSpPr>
          <p:nvPr/>
        </p:nvSpPr>
        <p:spPr>
          <a:xfrm>
            <a:off x="889294" y="2184612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7D417A-B262-40C9-92CB-7ED17CDC7A76}"/>
              </a:ext>
            </a:extLst>
          </p:cNvPr>
          <p:cNvSpPr>
            <a:spLocks/>
          </p:cNvSpPr>
          <p:nvPr/>
        </p:nvSpPr>
        <p:spPr>
          <a:xfrm>
            <a:off x="1105999" y="2519701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5FCB5D-2557-4BD1-8840-DA6E4BC790D6}"/>
              </a:ext>
            </a:extLst>
          </p:cNvPr>
          <p:cNvSpPr>
            <a:spLocks/>
          </p:cNvSpPr>
          <p:nvPr/>
        </p:nvSpPr>
        <p:spPr>
          <a:xfrm>
            <a:off x="976241" y="251321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질문게시판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질문게시판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첨부파일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</a:t>
            </a:r>
            <a:r>
              <a:rPr lang="ko-KR" altLang="en-US" dirty="0" err="1">
                <a:solidFill>
                  <a:schemeClr val="tx1"/>
                </a:solidFill>
              </a:rPr>
              <a:t>답변달기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목록으로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질문게시판 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질문게시판 글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03236" y="279169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02128" y="3314952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02128" y="385729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07047" y="443456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18E05F-7896-4F15-947B-5B3F22BD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FB20C14C-B4A3-42FA-A734-85EEF40A8D56}"/>
              </a:ext>
            </a:extLst>
          </p:cNvPr>
          <p:cNvSpPr>
            <a:spLocks/>
          </p:cNvSpPr>
          <p:nvPr/>
        </p:nvSpPr>
        <p:spPr>
          <a:xfrm>
            <a:off x="6406453" y="513884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FDD7C0C-8FF9-4B5A-9FDE-8B14F6B6986B}"/>
              </a:ext>
            </a:extLst>
          </p:cNvPr>
          <p:cNvSpPr>
            <a:spLocks/>
          </p:cNvSpPr>
          <p:nvPr/>
        </p:nvSpPr>
        <p:spPr>
          <a:xfrm>
            <a:off x="6875814" y="513884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9AE025-A80E-48C2-A4F2-97061296E214}"/>
              </a:ext>
            </a:extLst>
          </p:cNvPr>
          <p:cNvSpPr>
            <a:spLocks/>
          </p:cNvSpPr>
          <p:nvPr/>
        </p:nvSpPr>
        <p:spPr>
          <a:xfrm>
            <a:off x="7298559" y="513884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9905030-038C-4001-8E25-EF2DB44A25D3}"/>
              </a:ext>
            </a:extLst>
          </p:cNvPr>
          <p:cNvSpPr>
            <a:spLocks/>
          </p:cNvSpPr>
          <p:nvPr/>
        </p:nvSpPr>
        <p:spPr>
          <a:xfrm>
            <a:off x="5991498" y="513884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9A9DD7-F86F-478E-84E1-46692858558A}"/>
              </a:ext>
            </a:extLst>
          </p:cNvPr>
          <p:cNvSpPr>
            <a:spLocks/>
          </p:cNvSpPr>
          <p:nvPr/>
        </p:nvSpPr>
        <p:spPr>
          <a:xfrm>
            <a:off x="1786374" y="3677190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6D0E32D-6500-4075-BBCC-785923709981}"/>
              </a:ext>
            </a:extLst>
          </p:cNvPr>
          <p:cNvSpPr>
            <a:spLocks/>
          </p:cNvSpPr>
          <p:nvPr/>
        </p:nvSpPr>
        <p:spPr>
          <a:xfrm>
            <a:off x="8307047" y="501008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4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질문게시판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질문게시판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질문게시판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E003D-DBC7-433D-B7ED-04A1D7B7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4298BBCA-B9CC-4857-83D6-86334B4E0047}"/>
              </a:ext>
            </a:extLst>
          </p:cNvPr>
          <p:cNvSpPr>
            <a:spLocks/>
          </p:cNvSpPr>
          <p:nvPr/>
        </p:nvSpPr>
        <p:spPr>
          <a:xfrm>
            <a:off x="6798013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26ADBF-822F-4639-89B3-ADC069B01F6F}"/>
              </a:ext>
            </a:extLst>
          </p:cNvPr>
          <p:cNvSpPr>
            <a:spLocks/>
          </p:cNvSpPr>
          <p:nvPr/>
        </p:nvSpPr>
        <p:spPr>
          <a:xfrm>
            <a:off x="7271267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강의게시판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강의게시판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글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강의게시판 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D9A65-C48E-4E47-8673-4F4607CD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" y="1284212"/>
            <a:ext cx="7779092" cy="527453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634924-383A-4803-9529-37206CEAD6D7}"/>
              </a:ext>
            </a:extLst>
          </p:cNvPr>
          <p:cNvGrpSpPr/>
          <p:nvPr/>
        </p:nvGrpSpPr>
        <p:grpSpPr>
          <a:xfrm>
            <a:off x="6862107" y="3698462"/>
            <a:ext cx="1106419" cy="246998"/>
            <a:chOff x="1776506" y="5359400"/>
            <a:chExt cx="2105884" cy="29019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CA5D17-8579-4991-AE2D-8CA725A21FAC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9C1B4A8-53AD-4421-AFB3-8F0285861D1D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8A68271F-BF1B-46BE-84BC-0BFEC5E95CD5}"/>
              </a:ext>
            </a:extLst>
          </p:cNvPr>
          <p:cNvSpPr>
            <a:spLocks/>
          </p:cNvSpPr>
          <p:nvPr/>
        </p:nvSpPr>
        <p:spPr>
          <a:xfrm>
            <a:off x="876470" y="2368855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1CF0FC-F677-4B93-A9E1-8D674A55EA62}"/>
              </a:ext>
            </a:extLst>
          </p:cNvPr>
          <p:cNvSpPr>
            <a:spLocks/>
          </p:cNvSpPr>
          <p:nvPr/>
        </p:nvSpPr>
        <p:spPr>
          <a:xfrm>
            <a:off x="1231442" y="2635375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DCDC1A2-FE7B-4D42-AB22-EBCCFF492188}"/>
              </a:ext>
            </a:extLst>
          </p:cNvPr>
          <p:cNvSpPr>
            <a:spLocks/>
          </p:cNvSpPr>
          <p:nvPr/>
        </p:nvSpPr>
        <p:spPr>
          <a:xfrm>
            <a:off x="1101684" y="262888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0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강의게시판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13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강의게시판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강의파일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목록으로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강의게시판 글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28174" y="2966260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27066" y="348951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27066" y="4031860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31985" y="4609132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13FF4-5B55-489D-A27D-7E5271F4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6914719-EA1F-45A8-8D23-42EA6FD0E66F}"/>
              </a:ext>
            </a:extLst>
          </p:cNvPr>
          <p:cNvSpPr>
            <a:spLocks/>
          </p:cNvSpPr>
          <p:nvPr/>
        </p:nvSpPr>
        <p:spPr>
          <a:xfrm>
            <a:off x="7019971" y="501008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31F8F5-9FC1-43B9-820C-AAB322513E11}"/>
              </a:ext>
            </a:extLst>
          </p:cNvPr>
          <p:cNvSpPr>
            <a:spLocks/>
          </p:cNvSpPr>
          <p:nvPr/>
        </p:nvSpPr>
        <p:spPr>
          <a:xfrm>
            <a:off x="7324950" y="501008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80245D-DCB4-4FB5-ADEF-4B93DD424AD2}"/>
              </a:ext>
            </a:extLst>
          </p:cNvPr>
          <p:cNvSpPr>
            <a:spLocks/>
          </p:cNvSpPr>
          <p:nvPr/>
        </p:nvSpPr>
        <p:spPr>
          <a:xfrm>
            <a:off x="6623221" y="501008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D3ECAA-4F19-4619-86D4-D45D06FC04ED}"/>
              </a:ext>
            </a:extLst>
          </p:cNvPr>
          <p:cNvSpPr>
            <a:spLocks/>
          </p:cNvSpPr>
          <p:nvPr/>
        </p:nvSpPr>
        <p:spPr>
          <a:xfrm>
            <a:off x="4755074" y="391620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0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강의게시판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14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강의게시판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강의게시판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383A0-1C9C-4D9A-9675-8EDD09D8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D84D6ED-2A52-4716-8768-EE75556B3604}"/>
              </a:ext>
            </a:extLst>
          </p:cNvPr>
          <p:cNvSpPr>
            <a:spLocks/>
          </p:cNvSpPr>
          <p:nvPr/>
        </p:nvSpPr>
        <p:spPr>
          <a:xfrm>
            <a:off x="6798013" y="546083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D141C61-34E1-4518-95DF-A0F5D474394F}"/>
              </a:ext>
            </a:extLst>
          </p:cNvPr>
          <p:cNvSpPr>
            <a:spLocks/>
          </p:cNvSpPr>
          <p:nvPr/>
        </p:nvSpPr>
        <p:spPr>
          <a:xfrm>
            <a:off x="7271267" y="546083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1EB59-D02E-40C1-83DA-B59F3D95D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6" y="1289634"/>
            <a:ext cx="864339" cy="52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활동사진게시판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15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활동사진게시판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활동사진게시판 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8F296-62A7-4810-9159-BD9F01EC8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DA348AAF-6135-499B-B88E-74376BB1E028}"/>
              </a:ext>
            </a:extLst>
          </p:cNvPr>
          <p:cNvGrpSpPr/>
          <p:nvPr/>
        </p:nvGrpSpPr>
        <p:grpSpPr>
          <a:xfrm>
            <a:off x="6887505" y="3597643"/>
            <a:ext cx="1106419" cy="246998"/>
            <a:chOff x="1776506" y="5359400"/>
            <a:chExt cx="2105884" cy="29019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2753A0-D9C2-457C-94CA-2AE755FE53F0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3A9FA66-E8E2-4C60-B98F-2D81C098F9F6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918494" y="25756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8DD0EA-C4A6-4906-BC6B-6629A8B9F4DD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228A25-5B78-49EE-BA29-A792B48B5B6E}"/>
              </a:ext>
            </a:extLst>
          </p:cNvPr>
          <p:cNvSpPr>
            <a:spLocks/>
          </p:cNvSpPr>
          <p:nvPr/>
        </p:nvSpPr>
        <p:spPr>
          <a:xfrm>
            <a:off x="1143708" y="271926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0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활동사진게시판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16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활동사진게시판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목록으로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강의게시판 글 삭제하기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28174" y="2966260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27066" y="3630836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27066" y="416486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1499D-CC48-44F9-A2B1-8976CAA9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62BF69A-70BA-433C-9880-04EEC772F892}"/>
              </a:ext>
            </a:extLst>
          </p:cNvPr>
          <p:cNvSpPr>
            <a:spLocks/>
          </p:cNvSpPr>
          <p:nvPr/>
        </p:nvSpPr>
        <p:spPr>
          <a:xfrm>
            <a:off x="6799176" y="52012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6BFBFEF-ED35-466F-A6CB-62F29776192B}"/>
              </a:ext>
            </a:extLst>
          </p:cNvPr>
          <p:cNvSpPr>
            <a:spLocks/>
          </p:cNvSpPr>
          <p:nvPr/>
        </p:nvSpPr>
        <p:spPr>
          <a:xfrm>
            <a:off x="7178972" y="5184651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899372-F5F9-46D8-8BF4-B8BC6E56BC9F}"/>
              </a:ext>
            </a:extLst>
          </p:cNvPr>
          <p:cNvSpPr>
            <a:spLocks/>
          </p:cNvSpPr>
          <p:nvPr/>
        </p:nvSpPr>
        <p:spPr>
          <a:xfrm>
            <a:off x="6385800" y="52012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0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활동사진게시판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17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활동사진게시판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목록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9E6AD0-4C50-4BD8-A3CF-DDBA5C0E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DE246D2-EBF4-4E84-96D1-B9CD37EC68C5}"/>
              </a:ext>
            </a:extLst>
          </p:cNvPr>
          <p:cNvSpPr>
            <a:spLocks/>
          </p:cNvSpPr>
          <p:nvPr/>
        </p:nvSpPr>
        <p:spPr>
          <a:xfrm>
            <a:off x="6822951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603896-DABB-44EB-BC88-DFB4C6616117}"/>
              </a:ext>
            </a:extLst>
          </p:cNvPr>
          <p:cNvSpPr>
            <a:spLocks/>
          </p:cNvSpPr>
          <p:nvPr/>
        </p:nvSpPr>
        <p:spPr>
          <a:xfrm>
            <a:off x="7296205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6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드라이브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개인 드라이브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18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드라이브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드라이브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238A6D-10E5-42C4-80E7-77C506BC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7" y="1289634"/>
            <a:ext cx="7779092" cy="526910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B9D4340-70D9-47D5-B07A-5EE199A304A3}"/>
              </a:ext>
            </a:extLst>
          </p:cNvPr>
          <p:cNvSpPr>
            <a:spLocks/>
          </p:cNvSpPr>
          <p:nvPr/>
        </p:nvSpPr>
        <p:spPr>
          <a:xfrm>
            <a:off x="7108974" y="2763986"/>
            <a:ext cx="214539" cy="245222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1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초기 접속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692D45-CFB9-476A-8023-B45391B3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" y="1289634"/>
            <a:ext cx="7849986" cy="52691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36EC4E-8659-4091-9DD6-B22F516A8A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아이디 입력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비밀번호 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로그인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r>
              <a:rPr lang="ko-KR" altLang="en-US" dirty="0">
                <a:solidFill>
                  <a:schemeClr val="tx1"/>
                </a:solidFill>
              </a:rPr>
              <a:t>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961139-F9B8-4F72-948E-46FA0302DF23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DB13E2-2030-421D-AEA5-0BB5703B9B27}"/>
              </a:ext>
            </a:extLst>
          </p:cNvPr>
          <p:cNvSpPr>
            <a:spLocks/>
          </p:cNvSpPr>
          <p:nvPr/>
        </p:nvSpPr>
        <p:spPr>
          <a:xfrm>
            <a:off x="8311549" y="364436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2374CB-1D4A-4DC8-9972-AABE284BDD19}"/>
              </a:ext>
            </a:extLst>
          </p:cNvPr>
          <p:cNvGrpSpPr/>
          <p:nvPr/>
        </p:nvGrpSpPr>
        <p:grpSpPr>
          <a:xfrm>
            <a:off x="2754464" y="3524596"/>
            <a:ext cx="2173805" cy="399591"/>
            <a:chOff x="1776506" y="5359400"/>
            <a:chExt cx="2105884" cy="2901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5DCFB3-8BAA-4221-9620-05D0A2C18524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64F2192-1650-433D-8B34-3D8B622CFFE6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1CEE39-DEB9-4A51-8BA7-C24874D0540D}"/>
              </a:ext>
            </a:extLst>
          </p:cNvPr>
          <p:cNvSpPr>
            <a:spLocks/>
          </p:cNvSpPr>
          <p:nvPr/>
        </p:nvSpPr>
        <p:spPr>
          <a:xfrm>
            <a:off x="3206321" y="3924187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2E650B-AFFA-4FC9-AEAB-DD9BD0E77443}"/>
              </a:ext>
            </a:extLst>
          </p:cNvPr>
          <p:cNvSpPr>
            <a:spLocks/>
          </p:cNvSpPr>
          <p:nvPr/>
        </p:nvSpPr>
        <p:spPr>
          <a:xfrm>
            <a:off x="2773160" y="3927619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E35E7F-87DA-4801-B328-684B0962E799}"/>
              </a:ext>
            </a:extLst>
          </p:cNvPr>
          <p:cNvSpPr>
            <a:spLocks/>
          </p:cNvSpPr>
          <p:nvPr/>
        </p:nvSpPr>
        <p:spPr>
          <a:xfrm>
            <a:off x="3206321" y="4327210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D4A49F-EF69-4CEE-BBC0-CE67BE82DA73}"/>
              </a:ext>
            </a:extLst>
          </p:cNvPr>
          <p:cNvSpPr>
            <a:spLocks/>
          </p:cNvSpPr>
          <p:nvPr/>
        </p:nvSpPr>
        <p:spPr>
          <a:xfrm>
            <a:off x="2768698" y="4327210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9876E8-8428-4487-98E0-CF479A502658}"/>
              </a:ext>
            </a:extLst>
          </p:cNvPr>
          <p:cNvSpPr>
            <a:spLocks/>
          </p:cNvSpPr>
          <p:nvPr/>
        </p:nvSpPr>
        <p:spPr>
          <a:xfrm>
            <a:off x="3206321" y="4726801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0C6F07-0FE4-4BE5-9E4F-98D6263BF925}"/>
              </a:ext>
            </a:extLst>
          </p:cNvPr>
          <p:cNvSpPr>
            <a:spLocks/>
          </p:cNvSpPr>
          <p:nvPr/>
        </p:nvSpPr>
        <p:spPr>
          <a:xfrm>
            <a:off x="2780861" y="4726801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A42804E-DE39-43B1-963A-9413400B8D71}"/>
              </a:ext>
            </a:extLst>
          </p:cNvPr>
          <p:cNvSpPr>
            <a:spLocks/>
          </p:cNvSpPr>
          <p:nvPr/>
        </p:nvSpPr>
        <p:spPr>
          <a:xfrm>
            <a:off x="8311549" y="416372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FB19BAD-1DAD-4BDC-942A-617413518D2E}"/>
              </a:ext>
            </a:extLst>
          </p:cNvPr>
          <p:cNvSpPr>
            <a:spLocks/>
          </p:cNvSpPr>
          <p:nvPr/>
        </p:nvSpPr>
        <p:spPr>
          <a:xfrm>
            <a:off x="8311549" y="471630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7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드라이브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개인 드라이브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드라이브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드라이브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활동사진게시판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238A6D-10E5-42C4-80E7-77C506BC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7" y="1289634"/>
            <a:ext cx="7779092" cy="526910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B9D4340-70D9-47D5-B07A-5EE199A304A3}"/>
              </a:ext>
            </a:extLst>
          </p:cNvPr>
          <p:cNvSpPr>
            <a:spLocks/>
          </p:cNvSpPr>
          <p:nvPr/>
        </p:nvSpPr>
        <p:spPr>
          <a:xfrm>
            <a:off x="7108974" y="2763986"/>
            <a:ext cx="214539" cy="245222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5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교수조회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교수조회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교수조회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교수상세정보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3094D-185F-4485-8C46-EC524E2B5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" y="1290553"/>
            <a:ext cx="7779092" cy="526818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DC9DA4E-0465-4C85-B15A-D81A60253F2C}"/>
              </a:ext>
            </a:extLst>
          </p:cNvPr>
          <p:cNvSpPr>
            <a:spLocks/>
          </p:cNvSpPr>
          <p:nvPr/>
        </p:nvSpPr>
        <p:spPr>
          <a:xfrm>
            <a:off x="969068" y="3233655"/>
            <a:ext cx="214539" cy="245222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00F0F-6222-4C75-BC81-5B8C7C100E44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8DE869-CF30-45F3-BEB0-FADE704636DB}"/>
              </a:ext>
            </a:extLst>
          </p:cNvPr>
          <p:cNvSpPr>
            <a:spLocks/>
          </p:cNvSpPr>
          <p:nvPr/>
        </p:nvSpPr>
        <p:spPr>
          <a:xfrm>
            <a:off x="1069643" y="2709943"/>
            <a:ext cx="214539" cy="245222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4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교수 회원가입 승인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21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</a:t>
            </a:r>
            <a:r>
              <a:rPr lang="en-US" altLang="ko-KR" dirty="0">
                <a:solidFill>
                  <a:schemeClr val="tx1"/>
                </a:solidFill>
              </a:rPr>
              <a:t>–</a:t>
            </a:r>
            <a:r>
              <a:rPr lang="ko-KR" altLang="en-US" dirty="0">
                <a:solidFill>
                  <a:schemeClr val="tx1"/>
                </a:solidFill>
              </a:rPr>
              <a:t>교수회원가입승인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교수 선택 체크박스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교수 가입승인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교수 가입취소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FB567D-ACFB-4A4B-AE3A-34A23D214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43C867-C7E8-4997-8DBF-6280FD92B164}"/>
              </a:ext>
            </a:extLst>
          </p:cNvPr>
          <p:cNvSpPr>
            <a:spLocks/>
          </p:cNvSpPr>
          <p:nvPr/>
        </p:nvSpPr>
        <p:spPr>
          <a:xfrm>
            <a:off x="1167990" y="2606042"/>
            <a:ext cx="195298" cy="203659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3DA34E-AD65-4367-A78B-485B7C065A7E}"/>
              </a:ext>
            </a:extLst>
          </p:cNvPr>
          <p:cNvSpPr>
            <a:spLocks/>
          </p:cNvSpPr>
          <p:nvPr/>
        </p:nvSpPr>
        <p:spPr>
          <a:xfrm>
            <a:off x="1592124" y="2606041"/>
            <a:ext cx="195298" cy="203659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43E4A1F-2A21-46A0-BD61-91489B278249}"/>
              </a:ext>
            </a:extLst>
          </p:cNvPr>
          <p:cNvSpPr>
            <a:spLocks/>
          </p:cNvSpPr>
          <p:nvPr/>
        </p:nvSpPr>
        <p:spPr>
          <a:xfrm>
            <a:off x="1093175" y="2170994"/>
            <a:ext cx="195298" cy="203659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345D82-197F-49C4-9CDC-81EF76D20BEC}"/>
              </a:ext>
            </a:extLst>
          </p:cNvPr>
          <p:cNvSpPr>
            <a:spLocks/>
          </p:cNvSpPr>
          <p:nvPr/>
        </p:nvSpPr>
        <p:spPr>
          <a:xfrm>
            <a:off x="8382969" y="3604070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70B58-C759-4A6A-BF58-C5BE6F53076D}"/>
              </a:ext>
            </a:extLst>
          </p:cNvPr>
          <p:cNvSpPr>
            <a:spLocks/>
          </p:cNvSpPr>
          <p:nvPr/>
        </p:nvSpPr>
        <p:spPr>
          <a:xfrm>
            <a:off x="8382969" y="416391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0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교육생 출석정보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22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교육생 출석 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ko-KR" altLang="en-US" dirty="0" err="1">
                <a:solidFill>
                  <a:schemeClr val="tx1"/>
                </a:solidFill>
              </a:rPr>
              <a:t>교육색</a:t>
            </a:r>
            <a:r>
              <a:rPr lang="ko-KR" altLang="en-US" dirty="0">
                <a:solidFill>
                  <a:schemeClr val="tx1"/>
                </a:solidFill>
              </a:rPr>
              <a:t> 학급 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A099B7-D6C8-4264-8806-C0177939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96379B0D-6F07-4D70-9BE5-8E11A9717A8D}"/>
              </a:ext>
            </a:extLst>
          </p:cNvPr>
          <p:cNvSpPr>
            <a:spLocks/>
          </p:cNvSpPr>
          <p:nvPr/>
        </p:nvSpPr>
        <p:spPr>
          <a:xfrm>
            <a:off x="1049436" y="2723040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AA83F-7177-46CF-A551-373A52AB853A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3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교육생 출석정보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23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교육생 출석 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해당 교육생 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652F04-109C-4E78-BFE3-2E8AA8B1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E4A50-E4E8-49AA-8192-C7A0E96B65B9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261875-FC52-4955-BA8A-E3774631F5DC}"/>
              </a:ext>
            </a:extLst>
          </p:cNvPr>
          <p:cNvSpPr>
            <a:spLocks/>
          </p:cNvSpPr>
          <p:nvPr/>
        </p:nvSpPr>
        <p:spPr>
          <a:xfrm>
            <a:off x="1049436" y="2723040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4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교육생 출석정보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24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교육생 출석 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출석정보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solidFill>
                  <a:schemeClr val="tx1"/>
                </a:solidFill>
              </a:rPr>
              <a:t>초록색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정상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solidFill>
                  <a:schemeClr val="tx1"/>
                </a:solidFill>
              </a:rPr>
              <a:t>노란색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지각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solidFill>
                  <a:schemeClr val="tx1"/>
                </a:solidFill>
              </a:rPr>
              <a:t>빈칸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결석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학생목록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학급목록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C39B2-75E3-48DB-A5D6-5CA59756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3956DA9-E5E3-4375-9AA9-13E6A39595DD}"/>
              </a:ext>
            </a:extLst>
          </p:cNvPr>
          <p:cNvSpPr>
            <a:spLocks/>
          </p:cNvSpPr>
          <p:nvPr/>
        </p:nvSpPr>
        <p:spPr>
          <a:xfrm>
            <a:off x="3894352" y="2340654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E18A34-9E2D-4900-BADB-18EFB1A2CD9C}"/>
              </a:ext>
            </a:extLst>
          </p:cNvPr>
          <p:cNvSpPr>
            <a:spLocks/>
          </p:cNvSpPr>
          <p:nvPr/>
        </p:nvSpPr>
        <p:spPr>
          <a:xfrm>
            <a:off x="1752342" y="5764733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D454DF-7AE3-44BF-88C9-4D165328781F}"/>
              </a:ext>
            </a:extLst>
          </p:cNvPr>
          <p:cNvSpPr>
            <a:spLocks/>
          </p:cNvSpPr>
          <p:nvPr/>
        </p:nvSpPr>
        <p:spPr>
          <a:xfrm>
            <a:off x="1299476" y="5764733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382828" y="441497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6A2BA3-8B2F-4E6F-B3FD-A963C08B3BD0}"/>
              </a:ext>
            </a:extLst>
          </p:cNvPr>
          <p:cNvSpPr>
            <a:spLocks/>
          </p:cNvSpPr>
          <p:nvPr/>
        </p:nvSpPr>
        <p:spPr>
          <a:xfrm>
            <a:off x="8382828" y="500105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00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학급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학급관리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교육과정추가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r>
              <a:rPr lang="ko-KR" altLang="en-US" dirty="0">
                <a:solidFill>
                  <a:schemeClr val="tx1"/>
                </a:solidFill>
              </a:rPr>
              <a:t> 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과정선택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382828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6A2BA3-8B2F-4E6F-B3FD-A963C08B3BD0}"/>
              </a:ext>
            </a:extLst>
          </p:cNvPr>
          <p:cNvSpPr>
            <a:spLocks/>
          </p:cNvSpPr>
          <p:nvPr/>
        </p:nvSpPr>
        <p:spPr>
          <a:xfrm>
            <a:off x="8382828" y="419198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285D15D-7376-40BD-BC5E-CA040D0D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3"/>
            <a:ext cx="7779092" cy="5269109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FB9B7904-5F3E-44AF-8B40-DFC9C5F8B0D3}"/>
              </a:ext>
            </a:extLst>
          </p:cNvPr>
          <p:cNvSpPr>
            <a:spLocks/>
          </p:cNvSpPr>
          <p:nvPr/>
        </p:nvSpPr>
        <p:spPr>
          <a:xfrm>
            <a:off x="1093175" y="3605898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A661B5-D4BF-49F5-B52C-2D16312EBF42}"/>
              </a:ext>
            </a:extLst>
          </p:cNvPr>
          <p:cNvSpPr>
            <a:spLocks/>
          </p:cNvSpPr>
          <p:nvPr/>
        </p:nvSpPr>
        <p:spPr>
          <a:xfrm>
            <a:off x="1037723" y="2723040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1724C33-C9CA-49E1-9173-2CDD161E52C6}"/>
              </a:ext>
            </a:extLst>
          </p:cNvPr>
          <p:cNvSpPr>
            <a:spLocks/>
          </p:cNvSpPr>
          <p:nvPr/>
        </p:nvSpPr>
        <p:spPr>
          <a:xfrm>
            <a:off x="1616682" y="3620373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99E91-E010-4B7C-BB85-31B833220329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2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학급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26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학급관리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 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 졸업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학급 학생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382828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6A2BA3-8B2F-4E6F-B3FD-A963C08B3BD0}"/>
              </a:ext>
            </a:extLst>
          </p:cNvPr>
          <p:cNvSpPr>
            <a:spLocks/>
          </p:cNvSpPr>
          <p:nvPr/>
        </p:nvSpPr>
        <p:spPr>
          <a:xfrm>
            <a:off x="8382828" y="419198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DE4BD7-0BB9-4E98-8C40-A92BDB11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8608"/>
            <a:ext cx="7779092" cy="527013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35315BD-A836-4411-A8AC-260D2DCFB2D7}"/>
              </a:ext>
            </a:extLst>
          </p:cNvPr>
          <p:cNvSpPr>
            <a:spLocks/>
          </p:cNvSpPr>
          <p:nvPr/>
        </p:nvSpPr>
        <p:spPr>
          <a:xfrm>
            <a:off x="1189007" y="3357378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B344636-85AD-4EA2-9AD6-77A4BDA5CCBF}"/>
              </a:ext>
            </a:extLst>
          </p:cNvPr>
          <p:cNvSpPr>
            <a:spLocks/>
          </p:cNvSpPr>
          <p:nvPr/>
        </p:nvSpPr>
        <p:spPr>
          <a:xfrm>
            <a:off x="2051278" y="3368516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4FEE4F-6401-492F-B5CA-7B648689D1DF}"/>
              </a:ext>
            </a:extLst>
          </p:cNvPr>
          <p:cNvSpPr>
            <a:spLocks/>
          </p:cNvSpPr>
          <p:nvPr/>
        </p:nvSpPr>
        <p:spPr>
          <a:xfrm>
            <a:off x="1609611" y="3357378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6608A6-9BA3-4CEE-B799-CBDF163CD2F2}"/>
              </a:ext>
            </a:extLst>
          </p:cNvPr>
          <p:cNvSpPr>
            <a:spLocks/>
          </p:cNvSpPr>
          <p:nvPr/>
        </p:nvSpPr>
        <p:spPr>
          <a:xfrm>
            <a:off x="1189007" y="3641106"/>
            <a:ext cx="6606853" cy="184529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22450-7454-4712-A4F8-0CD1C594FAAF}"/>
              </a:ext>
            </a:extLst>
          </p:cNvPr>
          <p:cNvSpPr>
            <a:spLocks/>
          </p:cNvSpPr>
          <p:nvPr/>
        </p:nvSpPr>
        <p:spPr>
          <a:xfrm>
            <a:off x="2467075" y="3368516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BE69D2-421F-4313-B33E-81097CEFB642}"/>
              </a:ext>
            </a:extLst>
          </p:cNvPr>
          <p:cNvSpPr>
            <a:spLocks/>
          </p:cNvSpPr>
          <p:nvPr/>
        </p:nvSpPr>
        <p:spPr>
          <a:xfrm>
            <a:off x="1093175" y="4112249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5E7744-A6A7-46AB-91D1-B7991DFCEC13}"/>
              </a:ext>
            </a:extLst>
          </p:cNvPr>
          <p:cNvSpPr>
            <a:spLocks/>
          </p:cNvSpPr>
          <p:nvPr/>
        </p:nvSpPr>
        <p:spPr>
          <a:xfrm>
            <a:off x="8382828" y="475535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3CB92D-BD8C-44B1-90F3-923CDE350B50}"/>
              </a:ext>
            </a:extLst>
          </p:cNvPr>
          <p:cNvSpPr>
            <a:spLocks/>
          </p:cNvSpPr>
          <p:nvPr/>
        </p:nvSpPr>
        <p:spPr>
          <a:xfrm>
            <a:off x="8389745" y="525409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4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교과목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27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교과목관리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교과과정선택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400703" y="365071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96B6808-614C-493C-88DE-97AC4396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186FF54-E996-4799-9C1D-552AA23D5FEA}"/>
              </a:ext>
            </a:extLst>
          </p:cNvPr>
          <p:cNvSpPr>
            <a:spLocks/>
          </p:cNvSpPr>
          <p:nvPr/>
        </p:nvSpPr>
        <p:spPr>
          <a:xfrm>
            <a:off x="1113595" y="2479825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AC321B-C8EF-48D6-90FB-50C5D24C08F0}"/>
              </a:ext>
            </a:extLst>
          </p:cNvPr>
          <p:cNvSpPr>
            <a:spLocks/>
          </p:cNvSpPr>
          <p:nvPr/>
        </p:nvSpPr>
        <p:spPr>
          <a:xfrm>
            <a:off x="1099757" y="3977683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30FDEA-1875-440F-BD6B-EA05B246A274}"/>
              </a:ext>
            </a:extLst>
          </p:cNvPr>
          <p:cNvSpPr>
            <a:spLocks/>
          </p:cNvSpPr>
          <p:nvPr/>
        </p:nvSpPr>
        <p:spPr>
          <a:xfrm>
            <a:off x="1205190" y="2743199"/>
            <a:ext cx="6606853" cy="222889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3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교과목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28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교과목관리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목록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해당교과목 교수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382828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6A2BA3-8B2F-4E6F-B3FD-A963C08B3BD0}"/>
              </a:ext>
            </a:extLst>
          </p:cNvPr>
          <p:cNvSpPr>
            <a:spLocks/>
          </p:cNvSpPr>
          <p:nvPr/>
        </p:nvSpPr>
        <p:spPr>
          <a:xfrm>
            <a:off x="8382828" y="419198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5E7744-A6A7-46AB-91D1-B7991DFCEC13}"/>
              </a:ext>
            </a:extLst>
          </p:cNvPr>
          <p:cNvSpPr>
            <a:spLocks/>
          </p:cNvSpPr>
          <p:nvPr/>
        </p:nvSpPr>
        <p:spPr>
          <a:xfrm>
            <a:off x="8382828" y="475535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E0F01F-7790-40F2-9EF5-B943E880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2DFC97-8FCD-4ECC-A247-AF4DE411DE81}"/>
              </a:ext>
            </a:extLst>
          </p:cNvPr>
          <p:cNvSpPr>
            <a:spLocks/>
          </p:cNvSpPr>
          <p:nvPr/>
        </p:nvSpPr>
        <p:spPr>
          <a:xfrm>
            <a:off x="1196878" y="2859750"/>
            <a:ext cx="6606853" cy="74614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C530748-9B1D-465B-B8E6-1DFFCB4252CD}"/>
              </a:ext>
            </a:extLst>
          </p:cNvPr>
          <p:cNvSpPr>
            <a:spLocks/>
          </p:cNvSpPr>
          <p:nvPr/>
        </p:nvSpPr>
        <p:spPr>
          <a:xfrm>
            <a:off x="1196878" y="2616532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9E403-BE04-4A4A-8CA0-7F8931EF7DB7}"/>
              </a:ext>
            </a:extLst>
          </p:cNvPr>
          <p:cNvSpPr>
            <a:spLocks/>
          </p:cNvSpPr>
          <p:nvPr/>
        </p:nvSpPr>
        <p:spPr>
          <a:xfrm>
            <a:off x="1613013" y="2616532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1DBD1B-C767-4EEC-BAE9-646F99ED9FCD}"/>
              </a:ext>
            </a:extLst>
          </p:cNvPr>
          <p:cNvSpPr>
            <a:spLocks/>
          </p:cNvSpPr>
          <p:nvPr/>
        </p:nvSpPr>
        <p:spPr>
          <a:xfrm>
            <a:off x="2029148" y="2616532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CCA73B0-964E-4700-A493-4047C6A28134}"/>
              </a:ext>
            </a:extLst>
          </p:cNvPr>
          <p:cNvSpPr>
            <a:spLocks/>
          </p:cNvSpPr>
          <p:nvPr/>
        </p:nvSpPr>
        <p:spPr>
          <a:xfrm>
            <a:off x="1093175" y="3082639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8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메인화면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로그인 후  메인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24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교과목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29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교과목관리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교과목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4C5B6A-FB52-4086-A41A-6B42400CE7F7}"/>
              </a:ext>
            </a:extLst>
          </p:cNvPr>
          <p:cNvSpPr>
            <a:spLocks/>
          </p:cNvSpPr>
          <p:nvPr/>
        </p:nvSpPr>
        <p:spPr>
          <a:xfrm>
            <a:off x="8385185" y="3102034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BC16B8-3EBF-41BE-81D5-AEC792E098B7}"/>
              </a:ext>
            </a:extLst>
          </p:cNvPr>
          <p:cNvSpPr>
            <a:spLocks/>
          </p:cNvSpPr>
          <p:nvPr/>
        </p:nvSpPr>
        <p:spPr>
          <a:xfrm>
            <a:off x="8382828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A12C89-1679-4E16-8268-B854888F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A02379-48C3-4936-8B76-9059CDD01E62}"/>
              </a:ext>
            </a:extLst>
          </p:cNvPr>
          <p:cNvSpPr>
            <a:spLocks/>
          </p:cNvSpPr>
          <p:nvPr/>
        </p:nvSpPr>
        <p:spPr>
          <a:xfrm>
            <a:off x="3399130" y="3605898"/>
            <a:ext cx="765546" cy="81647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771B58-3F98-4588-B927-1A335344CB42}"/>
              </a:ext>
            </a:extLst>
          </p:cNvPr>
          <p:cNvSpPr>
            <a:spLocks/>
          </p:cNvSpPr>
          <p:nvPr/>
        </p:nvSpPr>
        <p:spPr>
          <a:xfrm>
            <a:off x="3243720" y="4191984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6BFD8D-6464-47A5-948D-6FD5910741E5}"/>
              </a:ext>
            </a:extLst>
          </p:cNvPr>
          <p:cNvSpPr>
            <a:spLocks/>
          </p:cNvSpPr>
          <p:nvPr/>
        </p:nvSpPr>
        <p:spPr>
          <a:xfrm>
            <a:off x="3026821" y="3825902"/>
            <a:ext cx="224030" cy="24321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3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 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A3BAF-094D-44AE-B7A3-7DB97DC0162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관리자메뉴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전체게시판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22BC42-6246-4AD7-A57F-5AE91F41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7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59BD4FCF-F7DE-479C-BDCC-0EFF0AE0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BE3FB-1AF5-431E-9CB2-3CBAB7264EF8}"/>
              </a:ext>
            </a:extLst>
          </p:cNvPr>
          <p:cNvSpPr/>
          <p:nvPr/>
        </p:nvSpPr>
        <p:spPr>
          <a:xfrm>
            <a:off x="4344572" y="1800666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52C5B8-737F-4621-ADC0-8B5359D19FE6}"/>
              </a:ext>
            </a:extLst>
          </p:cNvPr>
          <p:cNvSpPr/>
          <p:nvPr/>
        </p:nvSpPr>
        <p:spPr>
          <a:xfrm rot="900000">
            <a:off x="4344572" y="1800665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8570C0-6F93-4D54-8114-D7042B1AD9FE}"/>
              </a:ext>
            </a:extLst>
          </p:cNvPr>
          <p:cNvSpPr/>
          <p:nvPr/>
        </p:nvSpPr>
        <p:spPr>
          <a:xfrm rot="1800000">
            <a:off x="4344572" y="1800664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04022-8B2A-4B1C-B27A-1461D09BC29D}"/>
              </a:ext>
            </a:extLst>
          </p:cNvPr>
          <p:cNvGrpSpPr/>
          <p:nvPr/>
        </p:nvGrpSpPr>
        <p:grpSpPr>
          <a:xfrm>
            <a:off x="703385" y="3091376"/>
            <a:ext cx="337624" cy="653023"/>
            <a:chOff x="703385" y="3091376"/>
            <a:chExt cx="337624" cy="65302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6C9BC68-60D7-432C-8109-0C899EF30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AFF8FB-3768-4FB9-8E38-C203F673DA2A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10D383-B954-47CC-845F-002E2D13EAAB}"/>
              </a:ext>
            </a:extLst>
          </p:cNvPr>
          <p:cNvGrpSpPr/>
          <p:nvPr/>
        </p:nvGrpSpPr>
        <p:grpSpPr>
          <a:xfrm rot="10800000">
            <a:off x="11472984" y="3102488"/>
            <a:ext cx="337624" cy="653023"/>
            <a:chOff x="703385" y="3091376"/>
            <a:chExt cx="337624" cy="65302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75A703C-6FB3-4E04-B0D0-3C741546A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1F9941-EBED-4985-9273-B7A352F8CB80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873507-73C5-4244-8721-963FD927389B}"/>
              </a:ext>
            </a:extLst>
          </p:cNvPr>
          <p:cNvGrpSpPr/>
          <p:nvPr/>
        </p:nvGrpSpPr>
        <p:grpSpPr>
          <a:xfrm>
            <a:off x="877556" y="3091376"/>
            <a:ext cx="337624" cy="653023"/>
            <a:chOff x="703385" y="3091376"/>
            <a:chExt cx="337624" cy="65302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E8A351B-7BC7-484C-8EF8-FF665AE2A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E1DC436-B07C-4EA5-A73D-7BD58E6C8DCD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6317D-50F8-45F8-8C79-C5F416BBB342}"/>
              </a:ext>
            </a:extLst>
          </p:cNvPr>
          <p:cNvGrpSpPr/>
          <p:nvPr/>
        </p:nvGrpSpPr>
        <p:grpSpPr>
          <a:xfrm flipH="1">
            <a:off x="11304172" y="3091376"/>
            <a:ext cx="337624" cy="653023"/>
            <a:chOff x="703385" y="3091376"/>
            <a:chExt cx="337624" cy="65302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CC7FAA3-8876-477E-8995-BF5E0AC51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4A1B71D-122D-4E10-842A-5D1939C651FB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44CAAC-6957-474D-9E59-1AEBEB0E873F}"/>
              </a:ext>
            </a:extLst>
          </p:cNvPr>
          <p:cNvSpPr txBox="1"/>
          <p:nvPr/>
        </p:nvSpPr>
        <p:spPr>
          <a:xfrm>
            <a:off x="4942062" y="3313977"/>
            <a:ext cx="230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52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DC0BF-3ADD-4B88-963C-3C798A978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" y="1289634"/>
            <a:ext cx="7855762" cy="5269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공지사항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글 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공지사항 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164987-6470-4611-93EB-9078B38E68F4}"/>
              </a:ext>
            </a:extLst>
          </p:cNvPr>
          <p:cNvGrpSpPr/>
          <p:nvPr/>
        </p:nvGrpSpPr>
        <p:grpSpPr>
          <a:xfrm>
            <a:off x="6736666" y="3599412"/>
            <a:ext cx="1106419" cy="246998"/>
            <a:chOff x="1776506" y="5359400"/>
            <a:chExt cx="2105884" cy="2901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EC092F-746B-4C61-873D-B99D7C33503D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421C27-6BEC-4257-B951-671EE7F51132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44C82BDC-C028-46A9-B4B4-5C759B3B4351}"/>
              </a:ext>
            </a:extLst>
          </p:cNvPr>
          <p:cNvSpPr>
            <a:spLocks/>
          </p:cNvSpPr>
          <p:nvPr/>
        </p:nvSpPr>
        <p:spPr>
          <a:xfrm>
            <a:off x="952015" y="1723506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F993B-B671-4C5E-A5A1-54309F9731E6}"/>
              </a:ext>
            </a:extLst>
          </p:cNvPr>
          <p:cNvSpPr>
            <a:spLocks/>
          </p:cNvSpPr>
          <p:nvPr/>
        </p:nvSpPr>
        <p:spPr>
          <a:xfrm>
            <a:off x="1105999" y="2519701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FDCE596-5822-48BB-B736-A370C46CF9AB}"/>
              </a:ext>
            </a:extLst>
          </p:cNvPr>
          <p:cNvSpPr>
            <a:spLocks/>
          </p:cNvSpPr>
          <p:nvPr/>
        </p:nvSpPr>
        <p:spPr>
          <a:xfrm>
            <a:off x="976241" y="251321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3735F4-11F9-4F67-B91C-A60594E80D25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7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공지사항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첨부파일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목록으로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공지사항 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공지사항 글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164987-6470-4611-93EB-9078B38E68F4}"/>
              </a:ext>
            </a:extLst>
          </p:cNvPr>
          <p:cNvGrpSpPr/>
          <p:nvPr/>
        </p:nvGrpSpPr>
        <p:grpSpPr>
          <a:xfrm>
            <a:off x="6736666" y="3599412"/>
            <a:ext cx="1106419" cy="246998"/>
            <a:chOff x="1776506" y="5359400"/>
            <a:chExt cx="2105884" cy="2901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EC092F-746B-4C61-873D-B99D7C33503D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421C27-6BEC-4257-B951-671EE7F51132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44C82BDC-C028-46A9-B4B4-5C759B3B4351}"/>
              </a:ext>
            </a:extLst>
          </p:cNvPr>
          <p:cNvSpPr>
            <a:spLocks/>
          </p:cNvSpPr>
          <p:nvPr/>
        </p:nvSpPr>
        <p:spPr>
          <a:xfrm>
            <a:off x="952015" y="1723506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225C1-5E77-409B-BFCE-EEE8B1E1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" y="1289634"/>
            <a:ext cx="7990827" cy="52691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F412F6-65C9-4A06-B36A-51FEC3660C96}"/>
              </a:ext>
            </a:extLst>
          </p:cNvPr>
          <p:cNvGrpSpPr/>
          <p:nvPr/>
        </p:nvGrpSpPr>
        <p:grpSpPr>
          <a:xfrm>
            <a:off x="1656694" y="4094775"/>
            <a:ext cx="1380739" cy="246998"/>
            <a:chOff x="1254384" y="5359400"/>
            <a:chExt cx="2628006" cy="29019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147814-BF02-4528-A9F4-5FAFE2983711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4A12CA-DA04-44B9-8630-ED885F530827}"/>
                </a:ext>
              </a:extLst>
            </p:cNvPr>
            <p:cNvSpPr>
              <a:spLocks/>
            </p:cNvSpPr>
            <p:nvPr/>
          </p:nvSpPr>
          <p:spPr>
            <a:xfrm>
              <a:off x="1254384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CA59E032-F304-49F9-9405-85A01934CC1D}"/>
              </a:ext>
            </a:extLst>
          </p:cNvPr>
          <p:cNvSpPr>
            <a:spLocks/>
          </p:cNvSpPr>
          <p:nvPr/>
        </p:nvSpPr>
        <p:spPr>
          <a:xfrm>
            <a:off x="6277081" y="4399571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BDC7137-715D-4851-B6A1-F6E7281543C6}"/>
              </a:ext>
            </a:extLst>
          </p:cNvPr>
          <p:cNvSpPr>
            <a:spLocks/>
          </p:cNvSpPr>
          <p:nvPr/>
        </p:nvSpPr>
        <p:spPr>
          <a:xfrm>
            <a:off x="6786376" y="4399571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49D2CD-DD54-4A22-91A2-EBD8BEE375F2}"/>
              </a:ext>
            </a:extLst>
          </p:cNvPr>
          <p:cNvSpPr>
            <a:spLocks/>
          </p:cNvSpPr>
          <p:nvPr/>
        </p:nvSpPr>
        <p:spPr>
          <a:xfrm>
            <a:off x="7213759" y="43990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10441" y="413942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15360" y="4725511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00F2FB-026A-4C9A-8F59-3AFC1BBA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291215"/>
            <a:ext cx="7916488" cy="5267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공지사항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A0CF7D-E199-49CF-9645-4FC63EE1877D}"/>
              </a:ext>
            </a:extLst>
          </p:cNvPr>
          <p:cNvSpPr>
            <a:spLocks/>
          </p:cNvSpPr>
          <p:nvPr/>
        </p:nvSpPr>
        <p:spPr>
          <a:xfrm>
            <a:off x="6714886" y="454643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D2D491-065C-4547-8A80-C946634975EC}"/>
              </a:ext>
            </a:extLst>
          </p:cNvPr>
          <p:cNvSpPr>
            <a:spLocks/>
          </p:cNvSpPr>
          <p:nvPr/>
        </p:nvSpPr>
        <p:spPr>
          <a:xfrm>
            <a:off x="7271269" y="454643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자유게시판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06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자유게시판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자유게시판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자유게시판 글 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자유게시판 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DA85C-CF2B-46F1-B247-FC25E534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4B3B17-E906-4205-B785-351C7C738122}"/>
              </a:ext>
            </a:extLst>
          </p:cNvPr>
          <p:cNvGrpSpPr/>
          <p:nvPr/>
        </p:nvGrpSpPr>
        <p:grpSpPr>
          <a:xfrm>
            <a:off x="6819794" y="4472248"/>
            <a:ext cx="1106419" cy="246998"/>
            <a:chOff x="1776506" y="5359400"/>
            <a:chExt cx="2105884" cy="29019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76E4E9-4D00-4DAD-8FE1-FA521E3C403D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DD09E4C-A6AC-4DB5-8B5B-D667BB8F66BE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EE31AF0A-CD2F-408D-ABB2-D6647D3E5540}"/>
              </a:ext>
            </a:extLst>
          </p:cNvPr>
          <p:cNvSpPr>
            <a:spLocks/>
          </p:cNvSpPr>
          <p:nvPr/>
        </p:nvSpPr>
        <p:spPr>
          <a:xfrm>
            <a:off x="913519" y="1928435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172809-3083-401E-A947-44D73823A859}"/>
              </a:ext>
            </a:extLst>
          </p:cNvPr>
          <p:cNvSpPr>
            <a:spLocks/>
          </p:cNvSpPr>
          <p:nvPr/>
        </p:nvSpPr>
        <p:spPr>
          <a:xfrm>
            <a:off x="1105999" y="2519701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44B7366-D16A-4135-8D37-B8E17868BEE0}"/>
              </a:ext>
            </a:extLst>
          </p:cNvPr>
          <p:cNvSpPr>
            <a:spLocks/>
          </p:cNvSpPr>
          <p:nvPr/>
        </p:nvSpPr>
        <p:spPr>
          <a:xfrm>
            <a:off x="976241" y="251321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자유게시판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07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자유게시판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첨부파일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자유게시판 목록으로 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자유게시판 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자유게시판 글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10441" y="413942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15360" y="4725511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F37E01-5467-4B51-A90C-BCA6D771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5E63D4-309C-4D2E-9471-FE85F2FC740E}"/>
              </a:ext>
            </a:extLst>
          </p:cNvPr>
          <p:cNvGrpSpPr/>
          <p:nvPr/>
        </p:nvGrpSpPr>
        <p:grpSpPr>
          <a:xfrm>
            <a:off x="1967952" y="4139425"/>
            <a:ext cx="1160921" cy="246998"/>
            <a:chOff x="1672771" y="5359400"/>
            <a:chExt cx="2209619" cy="2901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F18E72-9126-4945-9069-3D841DDA7841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C3A2AB8-BC64-42C9-B0D5-4E109F7F3EAA}"/>
                </a:ext>
              </a:extLst>
            </p:cNvPr>
            <p:cNvSpPr>
              <a:spLocks/>
            </p:cNvSpPr>
            <p:nvPr/>
          </p:nvSpPr>
          <p:spPr>
            <a:xfrm>
              <a:off x="1672771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6A4D728E-27B4-41CD-B9B2-F36B62C5F89A}"/>
              </a:ext>
            </a:extLst>
          </p:cNvPr>
          <p:cNvSpPr>
            <a:spLocks/>
          </p:cNvSpPr>
          <p:nvPr/>
        </p:nvSpPr>
        <p:spPr>
          <a:xfrm>
            <a:off x="6358993" y="43990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F194731-64E6-47A9-A404-EFA62E61B705}"/>
              </a:ext>
            </a:extLst>
          </p:cNvPr>
          <p:cNvSpPr>
            <a:spLocks/>
          </p:cNvSpPr>
          <p:nvPr/>
        </p:nvSpPr>
        <p:spPr>
          <a:xfrm>
            <a:off x="6828354" y="43990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4859984-1C6A-43C7-A30C-AEFC3E91C0EC}"/>
              </a:ext>
            </a:extLst>
          </p:cNvPr>
          <p:cNvSpPr>
            <a:spLocks/>
          </p:cNvSpPr>
          <p:nvPr/>
        </p:nvSpPr>
        <p:spPr>
          <a:xfrm>
            <a:off x="7251099" y="43990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자유게시판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08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자유게시판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자유게시판 메뉴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자유게시판 글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A33B1C-B5DA-433A-B26B-179C9EF4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6" y="1289634"/>
            <a:ext cx="7779092" cy="526910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160E8D7-D2AB-4F33-A713-1C09C2F8F6AD}"/>
              </a:ext>
            </a:extLst>
          </p:cNvPr>
          <p:cNvSpPr>
            <a:spLocks/>
          </p:cNvSpPr>
          <p:nvPr/>
        </p:nvSpPr>
        <p:spPr>
          <a:xfrm>
            <a:off x="6798013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690B3E6-5030-41C5-AB48-888D370138FF}"/>
              </a:ext>
            </a:extLst>
          </p:cNvPr>
          <p:cNvSpPr>
            <a:spLocks/>
          </p:cNvSpPr>
          <p:nvPr/>
        </p:nvSpPr>
        <p:spPr>
          <a:xfrm>
            <a:off x="7354396" y="4587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746</Words>
  <Application>Microsoft Office PowerPoint</Application>
  <PresentationFormat>와이드스크린</PresentationFormat>
  <Paragraphs>630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KoPub돋움체 Medium</vt:lpstr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pc20</cp:lastModifiedBy>
  <cp:revision>29</cp:revision>
  <dcterms:created xsi:type="dcterms:W3CDTF">2017-10-29T13:14:07Z</dcterms:created>
  <dcterms:modified xsi:type="dcterms:W3CDTF">2018-01-18T06:11:39Z</dcterms:modified>
</cp:coreProperties>
</file>