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5" r:id="rId3"/>
    <p:sldId id="267" r:id="rId4"/>
    <p:sldId id="266" r:id="rId5"/>
    <p:sldId id="269" r:id="rId6"/>
    <p:sldId id="268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6" r:id="rId19"/>
    <p:sldId id="287" r:id="rId20"/>
    <p:sldId id="263" r:id="rId21"/>
  </p:sldIdLst>
  <p:sldSz cx="12192000" cy="6858000"/>
  <p:notesSz cx="6858000" cy="9144000"/>
  <p:embeddedFontLs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B7"/>
    <a:srgbClr val="59AEAB"/>
    <a:srgbClr val="DE8686"/>
    <a:srgbClr val="F2C02E"/>
    <a:srgbClr val="65ACA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4" autoAdjust="0"/>
    <p:restoredTop sz="94660"/>
  </p:normalViewPr>
  <p:slideViewPr>
    <p:cSldViewPr snapToGrid="0">
      <p:cViewPr>
        <p:scale>
          <a:sx n="75" d="100"/>
          <a:sy n="75" d="100"/>
        </p:scale>
        <p:origin x="-282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0B8CA0-2899-4B4D-A39F-4ABE0104E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4D92BE2-E6AF-4CB0-8364-18D55A02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81BBB-5FB1-4AC8-ACC4-567C05C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D02445-7FFA-4B9B-8684-E40AB4F8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256F7FA-FB45-4372-98A4-AFCA0229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155DDC-1D74-4599-9EEA-4E0E617E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970D2B5-CEC3-4D98-B7BD-493BE6E62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28DFB2-B696-48B3-985D-C366A3BF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1DAC14-A9B9-4A26-A92E-932FACA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5CADDFA-7A8B-478D-8597-45E09B20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06C10F6-AC06-4AEB-B40A-891A4FAF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E2C2AB2-51CB-4295-9210-269638D5F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9EE90B2-0F7F-471B-B913-2318A33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7B83A0E-BF32-4ED4-ACAB-60D726F4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386289-BAB7-4E6F-AFB1-D1B72E0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E10409-ED44-4726-AF31-DF8BE46C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7B0621-C5FE-4EC3-9353-2278CB84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0CE19C-E21A-4480-8454-B1881A3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55F0B2-F23D-401B-A6B5-2E9DDAB8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433CC28-FCBF-4107-B68D-F63C89D1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2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ECA7EE-FD30-417A-BBBA-6FFC5C69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87B8D9E-E579-4ECE-B4F3-2409B795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7D707B-9AD7-4F7F-9095-D7BE90DA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044D2A-248E-4D0F-AF7B-E639BCEE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9E838A-FE3C-4827-990B-1F0BC7EA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EA38F6-DA3E-4306-A8B2-5A067F6F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82A1237-FFBB-49CB-90AF-2E871B5FB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9A06E4F-FB30-449E-91FD-3EA0D47A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C235A18-8BDB-45C1-8420-B8BAC3AD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8E41EB9-A8CC-4F32-8716-2C4F316E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96134C2-F768-41C2-BF4C-7E1DB2BB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1DF739-22ED-424B-97B8-CD087B3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CF97D45-3B50-4F1F-A3EA-D14FF1F6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9976D5E-7020-439F-B2B5-CDA60C88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42A7890-7212-42EA-B20B-BB37103E4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A0FD0E1-5716-487A-9F77-30522A92A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DD42E31-E7F0-450B-BDAB-C2ECE5B3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9BFADA9-D815-46C0-963C-3DEACFAC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842B28-7844-4521-B48A-7B698B7D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3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CAC0F7-AEA2-4255-B7BF-DAF9E33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6461552-8693-4377-94E9-4FE24F52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98026D1-D702-43D4-A188-4AE32EF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76B2446-50DE-4129-BB07-480E1B20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6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D6A1FFD-5841-4441-A49A-3F2402C6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58B7EA7-14CE-4032-9189-A0E2791B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CE17215-BC22-42AC-B056-BDE326DD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7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C74E15-730C-45AD-8F88-76FE99ED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B38ED0-C2E5-4D96-98E3-6DA57E38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DAB9837-C452-4234-9464-65B3B597F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260964-7C77-4FF3-976F-DDAA8543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E50E47-6478-44E9-933E-68AB945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EF258D-E0B1-48F4-92EE-DE0CF472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3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699BDB-E6F8-4EDF-A9FF-A01E270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F3EBD95-B94A-4183-B218-D6A158A7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A4A982A-43BC-40CB-90B6-7CE81BF9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4264242-4F10-4AFA-92D2-1AA4E2D4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467EDA-3112-4197-9EE4-D34DE1CF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42C907C-99EB-4BEF-97A9-EC44A8D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7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F4E9B0B-854E-49FC-A1F5-48A6F577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36E52A0-A2CB-4960-9813-4AFF0654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FFE8DD-D5C5-414E-8472-2B8F5366F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8C5E-860E-419E-8954-E564D5C5B34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F9B82C4-B70A-46D2-BDAE-C2BE94A49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2FBD54-FA51-41F1-AD79-AF7F1ABCF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1C73-F525-40EA-8344-32275D936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22E3AC9E-BF5A-498A-A177-150C3DA12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-11114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FEBE3FB-1AF5-431E-9CB2-3CBAB7264EF8}"/>
              </a:ext>
            </a:extLst>
          </p:cNvPr>
          <p:cNvSpPr/>
          <p:nvPr/>
        </p:nvSpPr>
        <p:spPr>
          <a:xfrm>
            <a:off x="4344572" y="1800666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52C5B8-737F-4621-ADC0-8B5359D19FE6}"/>
              </a:ext>
            </a:extLst>
          </p:cNvPr>
          <p:cNvSpPr/>
          <p:nvPr/>
        </p:nvSpPr>
        <p:spPr>
          <a:xfrm rot="900000">
            <a:off x="4344572" y="1800665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E8570C0-6F93-4D54-8114-D7042B1AD9FE}"/>
              </a:ext>
            </a:extLst>
          </p:cNvPr>
          <p:cNvSpPr/>
          <p:nvPr/>
        </p:nvSpPr>
        <p:spPr>
          <a:xfrm rot="1800000">
            <a:off x="4344572" y="1800664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1F04022-8B2A-4B1C-B27A-1461D09BC29D}"/>
              </a:ext>
            </a:extLst>
          </p:cNvPr>
          <p:cNvGrpSpPr/>
          <p:nvPr/>
        </p:nvGrpSpPr>
        <p:grpSpPr>
          <a:xfrm>
            <a:off x="703385" y="3091376"/>
            <a:ext cx="337624" cy="653023"/>
            <a:chOff x="703385" y="3091376"/>
            <a:chExt cx="337624" cy="653023"/>
          </a:xfrm>
        </p:grpSpPr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36C9BC68-60D7-432C-8109-0C899EF307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9AFF8FB-3768-4FB9-8E38-C203F673DA2A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2310D383-B954-47CC-845F-002E2D13EAAB}"/>
              </a:ext>
            </a:extLst>
          </p:cNvPr>
          <p:cNvGrpSpPr/>
          <p:nvPr/>
        </p:nvGrpSpPr>
        <p:grpSpPr>
          <a:xfrm rot="10800000">
            <a:off x="11472984" y="3102488"/>
            <a:ext cx="337624" cy="653023"/>
            <a:chOff x="703385" y="3091376"/>
            <a:chExt cx="337624" cy="653023"/>
          </a:xfrm>
        </p:grpSpPr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75A703C-6FB3-4E04-B0D0-3C741546A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B61F9941-EBED-4985-9273-B7A352F8CB80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CE8A351B-7BC7-484C-8EF8-FF665AE2A525}"/>
              </a:ext>
            </a:extLst>
          </p:cNvPr>
          <p:cNvCxnSpPr>
            <a:cxnSpLocks/>
          </p:cNvCxnSpPr>
          <p:nvPr/>
        </p:nvCxnSpPr>
        <p:spPr>
          <a:xfrm flipH="1" flipV="1">
            <a:off x="888667" y="3417886"/>
            <a:ext cx="326513" cy="32651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3E1DC436-B07C-4EA5-A73D-7BD58E6C8DCD}"/>
              </a:ext>
            </a:extLst>
          </p:cNvPr>
          <p:cNvCxnSpPr>
            <a:cxnSpLocks/>
          </p:cNvCxnSpPr>
          <p:nvPr/>
        </p:nvCxnSpPr>
        <p:spPr>
          <a:xfrm flipH="1">
            <a:off x="888670" y="3091376"/>
            <a:ext cx="326510" cy="32651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4CC7FAA3-8876-477E-8995-BF5E0AC51AB0}"/>
              </a:ext>
            </a:extLst>
          </p:cNvPr>
          <p:cNvCxnSpPr>
            <a:cxnSpLocks/>
          </p:cNvCxnSpPr>
          <p:nvPr/>
        </p:nvCxnSpPr>
        <p:spPr>
          <a:xfrm flipV="1">
            <a:off x="11304172" y="3417889"/>
            <a:ext cx="326510" cy="32651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E4A1B71D-122D-4E10-842A-5D1939C651FB}"/>
              </a:ext>
            </a:extLst>
          </p:cNvPr>
          <p:cNvCxnSpPr>
            <a:cxnSpLocks/>
          </p:cNvCxnSpPr>
          <p:nvPr/>
        </p:nvCxnSpPr>
        <p:spPr>
          <a:xfrm>
            <a:off x="11304172" y="3091376"/>
            <a:ext cx="326510" cy="32651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444CAAC-6957-474D-9E59-1AEBEB0E873F}"/>
              </a:ext>
            </a:extLst>
          </p:cNvPr>
          <p:cNvSpPr txBox="1"/>
          <p:nvPr/>
        </p:nvSpPr>
        <p:spPr>
          <a:xfrm>
            <a:off x="4827864" y="27480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대덕인재개발원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84A12A5-7221-4B46-8F3D-95CFC8ED94B4}"/>
              </a:ext>
            </a:extLst>
          </p:cNvPr>
          <p:cNvSpPr txBox="1"/>
          <p:nvPr/>
        </p:nvSpPr>
        <p:spPr>
          <a:xfrm>
            <a:off x="4827863" y="327129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종합정보시스템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CA7280E3-44F8-4220-8E14-FDB8208FD1C8}"/>
              </a:ext>
            </a:extLst>
          </p:cNvPr>
          <p:cNvCxnSpPr/>
          <p:nvPr/>
        </p:nvCxnSpPr>
        <p:spPr>
          <a:xfrm>
            <a:off x="5776686" y="4064000"/>
            <a:ext cx="63862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21C32CA-C7B4-41F7-A3B0-663557A58C25}"/>
              </a:ext>
            </a:extLst>
          </p:cNvPr>
          <p:cNvSpPr txBox="1"/>
          <p:nvPr/>
        </p:nvSpPr>
        <p:spPr>
          <a:xfrm>
            <a:off x="5352046" y="417593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  <a:r>
              <a: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매뉴얼</a:t>
            </a:r>
          </a:p>
        </p:txBody>
      </p:sp>
    </p:spTree>
    <p:extLst>
      <p:ext uri="{BB962C8B-B14F-4D97-AF65-F5344CB8AC3E}">
        <p14:creationId xmlns:p14="http://schemas.microsoft.com/office/powerpoint/2010/main" val="191036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315034"/>
            <a:ext cx="8009077" cy="52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교육현황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일정확인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09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C5DBCAF0-2450-423F-8316-04D2075AE742}"/>
              </a:ext>
            </a:extLst>
          </p:cNvPr>
          <p:cNvSpPr>
            <a:spLocks/>
          </p:cNvSpPr>
          <p:nvPr/>
        </p:nvSpPr>
        <p:spPr>
          <a:xfrm>
            <a:off x="1587794" y="2281357"/>
            <a:ext cx="125443" cy="1934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25FCB5D-2557-4BD1-8840-DA6E4BC790D6}"/>
              </a:ext>
            </a:extLst>
          </p:cNvPr>
          <p:cNvSpPr>
            <a:spLocks/>
          </p:cNvSpPr>
          <p:nvPr/>
        </p:nvSpPr>
        <p:spPr>
          <a:xfrm>
            <a:off x="5510141" y="166231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일정확인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일정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Today</a:t>
            </a:r>
            <a:r>
              <a:rPr lang="ko-KR" altLang="en-US" dirty="0">
                <a:solidFill>
                  <a:schemeClr val="tx1"/>
                </a:solidFill>
              </a:rPr>
              <a:t>버튼과 월 이동 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날짜클릭 시 일정등록 </a:t>
            </a:r>
            <a:r>
              <a:rPr lang="ko-KR" altLang="en-US" dirty="0" err="1" smtClean="0">
                <a:solidFill>
                  <a:schemeClr val="tx1"/>
                </a:solidFill>
              </a:rPr>
              <a:t>모달출력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일정 클릭 시 일정내용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및 개인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 일정 출력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2955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478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40351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45583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81018"/>
            <a:ext cx="2263003" cy="256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26" y="3685668"/>
            <a:ext cx="2120495" cy="2418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225FCB5D-2557-4BD1-8840-DA6E4BC790D6}"/>
              </a:ext>
            </a:extLst>
          </p:cNvPr>
          <p:cNvSpPr>
            <a:spLocks/>
          </p:cNvSpPr>
          <p:nvPr/>
        </p:nvSpPr>
        <p:spPr>
          <a:xfrm>
            <a:off x="6576941" y="1806328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25FCB5D-2557-4BD1-8840-DA6E4BC790D6}"/>
              </a:ext>
            </a:extLst>
          </p:cNvPr>
          <p:cNvSpPr>
            <a:spLocks/>
          </p:cNvSpPr>
          <p:nvPr/>
        </p:nvSpPr>
        <p:spPr>
          <a:xfrm>
            <a:off x="3897241" y="3875424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5" y="1266481"/>
            <a:ext cx="8009077" cy="529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교육현황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단체문자</a:t>
            </a:r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교수</a:t>
            </a:r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단체문자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교수용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반 교육생 리스트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체크박스 선택으로 인원선택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단문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장문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전송버튼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문자내용 입력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03236" y="2804393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02128" y="3632452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02128" y="4174793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CE3A5614-4AF6-4067-B98E-D1EBAA067E39}"/>
              </a:ext>
            </a:extLst>
          </p:cNvPr>
          <p:cNvSpPr>
            <a:spLocks/>
          </p:cNvSpPr>
          <p:nvPr/>
        </p:nvSpPr>
        <p:spPr>
          <a:xfrm>
            <a:off x="8307047" y="475206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FB20C14C-B4A3-42FA-A734-85EEF40A8D56}"/>
              </a:ext>
            </a:extLst>
          </p:cNvPr>
          <p:cNvSpPr>
            <a:spLocks/>
          </p:cNvSpPr>
          <p:nvPr/>
        </p:nvSpPr>
        <p:spPr>
          <a:xfrm>
            <a:off x="3320353" y="389727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AFDD7C0C-8FF9-4B5A-9FDE-8B14F6B6986B}"/>
              </a:ext>
            </a:extLst>
          </p:cNvPr>
          <p:cNvSpPr>
            <a:spLocks/>
          </p:cNvSpPr>
          <p:nvPr/>
        </p:nvSpPr>
        <p:spPr>
          <a:xfrm>
            <a:off x="1795991" y="4351050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9905030-038C-4001-8E25-EF2DB44A25D3}"/>
              </a:ext>
            </a:extLst>
          </p:cNvPr>
          <p:cNvSpPr>
            <a:spLocks/>
          </p:cNvSpPr>
          <p:nvPr/>
        </p:nvSpPr>
        <p:spPr>
          <a:xfrm>
            <a:off x="2250235" y="389727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19A9DD7-F86F-478E-84E1-46692858558A}"/>
              </a:ext>
            </a:extLst>
          </p:cNvPr>
          <p:cNvSpPr>
            <a:spLocks/>
          </p:cNvSpPr>
          <p:nvPr/>
        </p:nvSpPr>
        <p:spPr>
          <a:xfrm>
            <a:off x="1093175" y="2407190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4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0" y="1276934"/>
            <a:ext cx="5150484" cy="249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42" y="4078975"/>
            <a:ext cx="5139956" cy="247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결재관리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출석관리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출석관리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교육생이 출석 </a:t>
            </a:r>
            <a:r>
              <a:rPr lang="ko-KR" altLang="en-US" dirty="0" err="1" smtClean="0">
                <a:solidFill>
                  <a:schemeClr val="tx1"/>
                </a:solidFill>
              </a:rPr>
              <a:t>확인후</a:t>
            </a:r>
            <a:r>
              <a:rPr lang="ko-KR" altLang="en-US" dirty="0" smtClean="0">
                <a:solidFill>
                  <a:schemeClr val="tx1"/>
                </a:solidFill>
              </a:rPr>
              <a:t> 등록버튼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클릭 시 서명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교육생이 서명완료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교수 페이지에서 서명한 회원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리스트 </a:t>
            </a:r>
            <a:r>
              <a:rPr lang="ko-KR" altLang="en-US" dirty="0" smtClean="0">
                <a:solidFill>
                  <a:schemeClr val="tx1"/>
                </a:solidFill>
              </a:rPr>
              <a:t>및 출석정보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9233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4298BBCA-B9CC-4857-83D6-86334B4E0047}"/>
              </a:ext>
            </a:extLst>
          </p:cNvPr>
          <p:cNvSpPr>
            <a:spLocks/>
          </p:cNvSpPr>
          <p:nvPr/>
        </p:nvSpPr>
        <p:spPr>
          <a:xfrm>
            <a:off x="1786374" y="116613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026ADBF-822F-4639-89B3-ADC069B01F6F}"/>
              </a:ext>
            </a:extLst>
          </p:cNvPr>
          <p:cNvSpPr>
            <a:spLocks/>
          </p:cNvSpPr>
          <p:nvPr/>
        </p:nvSpPr>
        <p:spPr>
          <a:xfrm>
            <a:off x="4299406" y="428664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7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284397"/>
            <a:ext cx="8019371" cy="52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결재관리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사유서 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사유서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사유서 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사유서 정보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뷰</a:t>
            </a:r>
            <a:r>
              <a:rPr lang="ko-KR" altLang="en-US" dirty="0" smtClean="0">
                <a:solidFill>
                  <a:schemeClr val="tx1"/>
                </a:solidFill>
              </a:rPr>
              <a:t>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사유서 등록버튼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41291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5F634924-383A-4803-9529-37206CEAD6D7}"/>
              </a:ext>
            </a:extLst>
          </p:cNvPr>
          <p:cNvGrpSpPr/>
          <p:nvPr/>
        </p:nvGrpSpPr>
        <p:grpSpPr>
          <a:xfrm>
            <a:off x="7255875" y="4012144"/>
            <a:ext cx="815487" cy="246998"/>
            <a:chOff x="2330245" y="5367020"/>
            <a:chExt cx="1552143" cy="290195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04CA5D17-8579-4991-AE2D-8CA725A21FAC}"/>
                </a:ext>
              </a:extLst>
            </p:cNvPr>
            <p:cNvSpPr>
              <a:spLocks/>
            </p:cNvSpPr>
            <p:nvPr/>
          </p:nvSpPr>
          <p:spPr>
            <a:xfrm>
              <a:off x="2854088" y="5367020"/>
              <a:ext cx="1028300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D9C1B4A8-53AD-4421-AFB3-8F0285861D1D}"/>
                </a:ext>
              </a:extLst>
            </p:cNvPr>
            <p:cNvSpPr>
              <a:spLocks/>
            </p:cNvSpPr>
            <p:nvPr/>
          </p:nvSpPr>
          <p:spPr>
            <a:xfrm>
              <a:off x="2330245" y="536702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41CF0FC-F677-4B93-A9E1-8D674A55EA62}"/>
              </a:ext>
            </a:extLst>
          </p:cNvPr>
          <p:cNvSpPr>
            <a:spLocks/>
          </p:cNvSpPr>
          <p:nvPr/>
        </p:nvSpPr>
        <p:spPr>
          <a:xfrm>
            <a:off x="1231442" y="2635375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DCDC1A2-FE7B-4D42-AB22-EBCCFF492188}"/>
              </a:ext>
            </a:extLst>
          </p:cNvPr>
          <p:cNvSpPr>
            <a:spLocks/>
          </p:cNvSpPr>
          <p:nvPr/>
        </p:nvSpPr>
        <p:spPr>
          <a:xfrm>
            <a:off x="1101684" y="262888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3DCDC1A2-FE7B-4D42-AB22-EBCCFF492188}"/>
              </a:ext>
            </a:extLst>
          </p:cNvPr>
          <p:cNvSpPr>
            <a:spLocks/>
          </p:cNvSpPr>
          <p:nvPr/>
        </p:nvSpPr>
        <p:spPr>
          <a:xfrm>
            <a:off x="1126342" y="207008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0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8" y="1232628"/>
            <a:ext cx="5118751" cy="259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22" y="4077803"/>
            <a:ext cx="5150177" cy="24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결재관리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사유서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13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사유서 등록 및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사유서 등록화면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등록된 사유서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28174" y="3372660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27066" y="393401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5B80245D-DCB4-4FB5-ADEF-4B93DD424AD2}"/>
              </a:ext>
            </a:extLst>
          </p:cNvPr>
          <p:cNvSpPr>
            <a:spLocks/>
          </p:cNvSpPr>
          <p:nvPr/>
        </p:nvSpPr>
        <p:spPr>
          <a:xfrm>
            <a:off x="7588421" y="4387008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6D3ECAA-4F19-4619-86D4-D45D06FC04ED}"/>
              </a:ext>
            </a:extLst>
          </p:cNvPr>
          <p:cNvSpPr>
            <a:spLocks/>
          </p:cNvSpPr>
          <p:nvPr/>
        </p:nvSpPr>
        <p:spPr>
          <a:xfrm>
            <a:off x="5071336" y="1579404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0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5" y="1412116"/>
            <a:ext cx="8009077" cy="514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결재관리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사유서</a:t>
            </a:r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교수</a:t>
            </a:r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14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강의게시판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결제 승인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결제취소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목록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사유서 엑셀파일 출력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29429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4915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AD84D6ED-2A52-4716-8768-EE75556B3604}"/>
              </a:ext>
            </a:extLst>
          </p:cNvPr>
          <p:cNvSpPr>
            <a:spLocks/>
          </p:cNvSpPr>
          <p:nvPr/>
        </p:nvSpPr>
        <p:spPr>
          <a:xfrm>
            <a:off x="5769313" y="4927434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D141C61-34E1-4518-95DF-A0F5D474394F}"/>
              </a:ext>
            </a:extLst>
          </p:cNvPr>
          <p:cNvSpPr>
            <a:spLocks/>
          </p:cNvSpPr>
          <p:nvPr/>
        </p:nvSpPr>
        <p:spPr>
          <a:xfrm>
            <a:off x="6229867" y="492376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DD141C61-34E1-4518-95DF-A0F5D474394F}"/>
              </a:ext>
            </a:extLst>
          </p:cNvPr>
          <p:cNvSpPr>
            <a:spLocks/>
          </p:cNvSpPr>
          <p:nvPr/>
        </p:nvSpPr>
        <p:spPr>
          <a:xfrm>
            <a:off x="6661667" y="492376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DD141C61-34E1-4518-95DF-A0F5D474394F}"/>
              </a:ext>
            </a:extLst>
          </p:cNvPr>
          <p:cNvSpPr>
            <a:spLocks/>
          </p:cNvSpPr>
          <p:nvPr/>
        </p:nvSpPr>
        <p:spPr>
          <a:xfrm>
            <a:off x="7118867" y="4927434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40351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45837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325015"/>
            <a:ext cx="8009077" cy="523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동영상강의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15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동영상강의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동영상강의 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개설된 동영상강의 목록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동영상강의 개설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URL, </a:t>
            </a:r>
            <a:r>
              <a:rPr lang="ko-KR" altLang="en-US" dirty="0" smtClean="0">
                <a:solidFill>
                  <a:schemeClr val="tx1"/>
                </a:solidFill>
              </a:rPr>
              <a:t>내용 입력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등록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605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41418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DA348AAF-6135-499B-B88E-74376BB1E028}"/>
              </a:ext>
            </a:extLst>
          </p:cNvPr>
          <p:cNvGrpSpPr/>
          <p:nvPr/>
        </p:nvGrpSpPr>
        <p:grpSpPr>
          <a:xfrm>
            <a:off x="7165734" y="3077562"/>
            <a:ext cx="918326" cy="252076"/>
            <a:chOff x="2134508" y="5353434"/>
            <a:chExt cx="1747880" cy="29616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32753A0-D9C2-457C-94CA-2AE755FE53F0}"/>
                </a:ext>
              </a:extLst>
            </p:cNvPr>
            <p:cNvSpPr>
              <a:spLocks/>
            </p:cNvSpPr>
            <p:nvPr/>
          </p:nvSpPr>
          <p:spPr>
            <a:xfrm>
              <a:off x="2854091" y="5367020"/>
              <a:ext cx="1028297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63A9FA66-E8E2-4C60-B98F-2D81C098F9F6}"/>
                </a:ext>
              </a:extLst>
            </p:cNvPr>
            <p:cNvSpPr>
              <a:spLocks/>
            </p:cNvSpPr>
            <p:nvPr/>
          </p:nvSpPr>
          <p:spPr>
            <a:xfrm>
              <a:off x="2134508" y="5353434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1675195" y="2207307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58DD0EA-C4A6-4906-BC6B-6629A8B9F4DD}"/>
              </a:ext>
            </a:extLst>
          </p:cNvPr>
          <p:cNvSpPr>
            <a:spLocks/>
          </p:cNvSpPr>
          <p:nvPr/>
        </p:nvSpPr>
        <p:spPr>
          <a:xfrm>
            <a:off x="1273466" y="2725746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06228A25-5B78-49EE-BA29-A792B48B5B6E}"/>
              </a:ext>
            </a:extLst>
          </p:cNvPr>
          <p:cNvSpPr>
            <a:spLocks/>
          </p:cNvSpPr>
          <p:nvPr/>
        </p:nvSpPr>
        <p:spPr>
          <a:xfrm>
            <a:off x="1143708" y="271926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45" y="4129156"/>
            <a:ext cx="6646474" cy="228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꺾인 연결선 4"/>
          <p:cNvCxnSpPr>
            <a:stCxn id="29" idx="2"/>
            <a:endCxn id="13315" idx="0"/>
          </p:cNvCxnSpPr>
          <p:nvPr/>
        </p:nvCxnSpPr>
        <p:spPr>
          <a:xfrm rot="5400000">
            <a:off x="5785747" y="2100973"/>
            <a:ext cx="799518" cy="3256848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1783547" y="4594907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6584147" y="5610907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6548" y="472076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6548" y="5256726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0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289634"/>
            <a:ext cx="8009077" cy="52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동영상강의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 입장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16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동영상강의 </a:t>
            </a:r>
            <a:r>
              <a:rPr lang="ko-KR" altLang="en-US" dirty="0" err="1" smtClean="0">
                <a:solidFill>
                  <a:schemeClr val="tx1"/>
                </a:solidFill>
              </a:rPr>
              <a:t>방입장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동영상 강의 목록에서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방 클릭 시 입장 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강의게시판 글 삭제하기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27066" y="3529236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F899372-F5F9-46D8-8BF4-B8BC6E56BC9F}"/>
              </a:ext>
            </a:extLst>
          </p:cNvPr>
          <p:cNvSpPr>
            <a:spLocks/>
          </p:cNvSpPr>
          <p:nvPr/>
        </p:nvSpPr>
        <p:spPr>
          <a:xfrm>
            <a:off x="3058400" y="243267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0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341175"/>
            <a:ext cx="7907713" cy="521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화상회의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918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17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화상회의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화상회의</a:t>
            </a:r>
            <a:r>
              <a:rPr lang="ko-KR" altLang="en-US" dirty="0" smtClean="0">
                <a:solidFill>
                  <a:schemeClr val="tx1"/>
                </a:solidFill>
              </a:rPr>
              <a:t> 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개설된 화상회의 목록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화상회의 개설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인원 수 설정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등록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목록에서 클릭 시 방 입장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페이지 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</a:rPr>
              <a:t>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26762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1994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37354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DA348AAF-6135-499B-B88E-74376BB1E028}"/>
              </a:ext>
            </a:extLst>
          </p:cNvPr>
          <p:cNvGrpSpPr/>
          <p:nvPr/>
        </p:nvGrpSpPr>
        <p:grpSpPr>
          <a:xfrm>
            <a:off x="7165734" y="4468691"/>
            <a:ext cx="918326" cy="252076"/>
            <a:chOff x="2134508" y="5353434"/>
            <a:chExt cx="1747880" cy="29616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632753A0-D9C2-457C-94CA-2AE755FE53F0}"/>
                </a:ext>
              </a:extLst>
            </p:cNvPr>
            <p:cNvSpPr>
              <a:spLocks/>
            </p:cNvSpPr>
            <p:nvPr/>
          </p:nvSpPr>
          <p:spPr>
            <a:xfrm>
              <a:off x="2854091" y="5367020"/>
              <a:ext cx="1028297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63A9FA66-E8E2-4C60-B98F-2D81C098F9F6}"/>
                </a:ext>
              </a:extLst>
            </p:cNvPr>
            <p:cNvSpPr>
              <a:spLocks/>
            </p:cNvSpPr>
            <p:nvPr/>
          </p:nvSpPr>
          <p:spPr>
            <a:xfrm>
              <a:off x="2134508" y="5353434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1675195" y="2207307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58DD0EA-C4A6-4906-BC6B-6629A8B9F4DD}"/>
              </a:ext>
            </a:extLst>
          </p:cNvPr>
          <p:cNvSpPr>
            <a:spLocks/>
          </p:cNvSpPr>
          <p:nvPr/>
        </p:nvSpPr>
        <p:spPr>
          <a:xfrm>
            <a:off x="1273466" y="2725746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06228A25-5B78-49EE-BA29-A792B48B5B6E}"/>
              </a:ext>
            </a:extLst>
          </p:cNvPr>
          <p:cNvSpPr>
            <a:spLocks/>
          </p:cNvSpPr>
          <p:nvPr/>
        </p:nvSpPr>
        <p:spPr>
          <a:xfrm>
            <a:off x="1143708" y="271926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꺾인 연결선 4"/>
          <p:cNvCxnSpPr>
            <a:stCxn id="29" idx="2"/>
            <a:endCxn id="15363" idx="0"/>
          </p:cNvCxnSpPr>
          <p:nvPr/>
        </p:nvCxnSpPr>
        <p:spPr>
          <a:xfrm rot="5400000">
            <a:off x="5972847" y="3351070"/>
            <a:ext cx="471386" cy="321078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80" y="5192153"/>
            <a:ext cx="6554339" cy="136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1802599" y="5541959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6628599" y="6093507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6548" y="431436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6548" y="4850326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68" y="1341175"/>
            <a:ext cx="1715266" cy="69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7F5462F7-DB7B-49CE-9CEC-AC7374497FC0}"/>
              </a:ext>
            </a:extLst>
          </p:cNvPr>
          <p:cNvSpPr>
            <a:spLocks/>
          </p:cNvSpPr>
          <p:nvPr/>
        </p:nvSpPr>
        <p:spPr>
          <a:xfrm>
            <a:off x="5777699" y="1635064"/>
            <a:ext cx="216705" cy="25172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꺾인 연결선 38"/>
          <p:cNvCxnSpPr>
            <a:stCxn id="32" idx="0"/>
            <a:endCxn id="15364" idx="2"/>
          </p:cNvCxnSpPr>
          <p:nvPr/>
        </p:nvCxnSpPr>
        <p:spPr>
          <a:xfrm rot="5400000" flipH="1" flipV="1">
            <a:off x="5098534" y="1516179"/>
            <a:ext cx="687927" cy="17312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5391176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287340"/>
            <a:ext cx="8009330" cy="527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원격제어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918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18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원격제어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IP, </a:t>
            </a:r>
            <a:r>
              <a:rPr lang="ko-KR" altLang="en-US" dirty="0" smtClean="0">
                <a:solidFill>
                  <a:schemeClr val="tx1"/>
                </a:solidFill>
              </a:rPr>
              <a:t>패스워드 입력 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원격제어 신청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- </a:t>
            </a:r>
            <a:r>
              <a:rPr lang="ko-KR" altLang="en-US" dirty="0" smtClean="0">
                <a:solidFill>
                  <a:schemeClr val="tx1"/>
                </a:solidFill>
              </a:rPr>
              <a:t>자신의 </a:t>
            </a:r>
            <a:r>
              <a:rPr lang="en-US" altLang="ko-KR" dirty="0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입력 후 패스워드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</a:rPr>
              <a:t>입력 후 신청 버튼 클릭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원격제어 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- </a:t>
            </a:r>
            <a:r>
              <a:rPr lang="ko-KR" altLang="en-US" dirty="0" smtClean="0">
                <a:solidFill>
                  <a:schemeClr val="tx1"/>
                </a:solidFill>
              </a:rPr>
              <a:t>원격제어 할 </a:t>
            </a:r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</a:rPr>
              <a:t>신청할 때 입력한 패스워드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</a:rPr>
              <a:t>입력 후 제어 버튼 클릭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원격제어 종료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 - </a:t>
            </a:r>
            <a:r>
              <a:rPr lang="ko-KR" altLang="en-US" dirty="0" smtClean="0">
                <a:solidFill>
                  <a:schemeClr val="tx1"/>
                </a:solidFill>
              </a:rPr>
              <a:t>원격 제어 종료버튼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298018" y="265750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F899372-F5F9-46D8-8BF4-B8BC6E56BC9F}"/>
              </a:ext>
            </a:extLst>
          </p:cNvPr>
          <p:cNvSpPr>
            <a:spLocks/>
          </p:cNvSpPr>
          <p:nvPr/>
        </p:nvSpPr>
        <p:spPr>
          <a:xfrm>
            <a:off x="1491790" y="164527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F899372-F5F9-46D8-8BF4-B8BC6E56BC9F}"/>
              </a:ext>
            </a:extLst>
          </p:cNvPr>
          <p:cNvSpPr>
            <a:spLocks/>
          </p:cNvSpPr>
          <p:nvPr/>
        </p:nvSpPr>
        <p:spPr>
          <a:xfrm>
            <a:off x="6520990" y="273747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278022" y="320037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8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접속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초기 접속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A692D45-CFB9-476A-8023-B45391B3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2" y="1289634"/>
            <a:ext cx="7849986" cy="52691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F36EC4E-8659-4091-9DD6-B22F516A8A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아이디 입력 창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비밀번호 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로그인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err="1">
                <a:solidFill>
                  <a:schemeClr val="tx1"/>
                </a:solidFill>
              </a:rPr>
              <a:t>뒤로가기</a:t>
            </a:r>
            <a:r>
              <a:rPr lang="ko-KR" altLang="en-US" dirty="0">
                <a:solidFill>
                  <a:schemeClr val="tx1"/>
                </a:solidFill>
              </a:rPr>
              <a:t>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AB961139-F9B8-4F72-948E-46FA0302DF23}"/>
              </a:ext>
            </a:extLst>
          </p:cNvPr>
          <p:cNvSpPr>
            <a:spLocks/>
          </p:cNvSpPr>
          <p:nvPr/>
        </p:nvSpPr>
        <p:spPr>
          <a:xfrm>
            <a:off x="8311549" y="3082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96DB13E2-2030-421D-AEA5-0BB5703B9B27}"/>
              </a:ext>
            </a:extLst>
          </p:cNvPr>
          <p:cNvSpPr>
            <a:spLocks/>
          </p:cNvSpPr>
          <p:nvPr/>
        </p:nvSpPr>
        <p:spPr>
          <a:xfrm>
            <a:off x="8311549" y="364436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832374CB-1D4A-4DC8-9972-AABE284BDD19}"/>
              </a:ext>
            </a:extLst>
          </p:cNvPr>
          <p:cNvGrpSpPr/>
          <p:nvPr/>
        </p:nvGrpSpPr>
        <p:grpSpPr>
          <a:xfrm>
            <a:off x="2754464" y="3524596"/>
            <a:ext cx="2173805" cy="399591"/>
            <a:chOff x="1776506" y="5359400"/>
            <a:chExt cx="2105884" cy="29019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75DCFB3-8BAA-4221-9620-05D0A2C18524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64F2192-1650-433D-8B34-3D8B622CFFE6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41CEE39-DEB9-4A51-8BA7-C24874D0540D}"/>
              </a:ext>
            </a:extLst>
          </p:cNvPr>
          <p:cNvSpPr>
            <a:spLocks/>
          </p:cNvSpPr>
          <p:nvPr/>
        </p:nvSpPr>
        <p:spPr>
          <a:xfrm>
            <a:off x="3206321" y="3924187"/>
            <a:ext cx="1721948" cy="38909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DD2E650B-AFFA-4FC9-AEAB-DD9BD0E77443}"/>
              </a:ext>
            </a:extLst>
          </p:cNvPr>
          <p:cNvSpPr>
            <a:spLocks/>
          </p:cNvSpPr>
          <p:nvPr/>
        </p:nvSpPr>
        <p:spPr>
          <a:xfrm>
            <a:off x="2773160" y="3927619"/>
            <a:ext cx="354190" cy="3995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4E35E7F-87DA-4801-B328-684B0962E799}"/>
              </a:ext>
            </a:extLst>
          </p:cNvPr>
          <p:cNvSpPr>
            <a:spLocks/>
          </p:cNvSpPr>
          <p:nvPr/>
        </p:nvSpPr>
        <p:spPr>
          <a:xfrm>
            <a:off x="3206321" y="4327210"/>
            <a:ext cx="1721948" cy="38909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1ED4A49F-EF69-4CEE-BBC0-CE67BE82DA73}"/>
              </a:ext>
            </a:extLst>
          </p:cNvPr>
          <p:cNvSpPr>
            <a:spLocks/>
          </p:cNvSpPr>
          <p:nvPr/>
        </p:nvSpPr>
        <p:spPr>
          <a:xfrm>
            <a:off x="2768698" y="4327210"/>
            <a:ext cx="354190" cy="3995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F9876E8-8428-4487-98E0-CF479A502658}"/>
              </a:ext>
            </a:extLst>
          </p:cNvPr>
          <p:cNvSpPr>
            <a:spLocks/>
          </p:cNvSpPr>
          <p:nvPr/>
        </p:nvSpPr>
        <p:spPr>
          <a:xfrm>
            <a:off x="3206321" y="4726801"/>
            <a:ext cx="1721948" cy="38909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860C6F07-0FE4-4BE5-9E4F-98D6263BF925}"/>
              </a:ext>
            </a:extLst>
          </p:cNvPr>
          <p:cNvSpPr>
            <a:spLocks/>
          </p:cNvSpPr>
          <p:nvPr/>
        </p:nvSpPr>
        <p:spPr>
          <a:xfrm>
            <a:off x="2780861" y="4726801"/>
            <a:ext cx="354190" cy="3995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FA42804E-DE39-43B1-963A-9413400B8D71}"/>
              </a:ext>
            </a:extLst>
          </p:cNvPr>
          <p:cNvSpPr>
            <a:spLocks/>
          </p:cNvSpPr>
          <p:nvPr/>
        </p:nvSpPr>
        <p:spPr>
          <a:xfrm>
            <a:off x="8311549" y="416372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4FB19BAD-1DAD-4BDC-942A-617413518D2E}"/>
              </a:ext>
            </a:extLst>
          </p:cNvPr>
          <p:cNvSpPr>
            <a:spLocks/>
          </p:cNvSpPr>
          <p:nvPr/>
        </p:nvSpPr>
        <p:spPr>
          <a:xfrm>
            <a:off x="8311549" y="471630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7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9BD4FCF-F7DE-479C-BDCC-0EFF0AE0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FEBE3FB-1AF5-431E-9CB2-3CBAB7264EF8}"/>
              </a:ext>
            </a:extLst>
          </p:cNvPr>
          <p:cNvSpPr/>
          <p:nvPr/>
        </p:nvSpPr>
        <p:spPr>
          <a:xfrm>
            <a:off x="4344572" y="1800666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52C5B8-737F-4621-ADC0-8B5359D19FE6}"/>
              </a:ext>
            </a:extLst>
          </p:cNvPr>
          <p:cNvSpPr/>
          <p:nvPr/>
        </p:nvSpPr>
        <p:spPr>
          <a:xfrm rot="900000">
            <a:off x="4344572" y="1800665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E8570C0-6F93-4D54-8114-D7042B1AD9FE}"/>
              </a:ext>
            </a:extLst>
          </p:cNvPr>
          <p:cNvSpPr/>
          <p:nvPr/>
        </p:nvSpPr>
        <p:spPr>
          <a:xfrm rot="1800000">
            <a:off x="4344572" y="1800664"/>
            <a:ext cx="3502856" cy="35028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1F04022-8B2A-4B1C-B27A-1461D09BC29D}"/>
              </a:ext>
            </a:extLst>
          </p:cNvPr>
          <p:cNvGrpSpPr/>
          <p:nvPr/>
        </p:nvGrpSpPr>
        <p:grpSpPr>
          <a:xfrm>
            <a:off x="703385" y="3091376"/>
            <a:ext cx="337624" cy="653023"/>
            <a:chOff x="703385" y="3091376"/>
            <a:chExt cx="337624" cy="653023"/>
          </a:xfrm>
        </p:grpSpPr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36C9BC68-60D7-432C-8109-0C899EF307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9AFF8FB-3768-4FB9-8E38-C203F673DA2A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2310D383-B954-47CC-845F-002E2D13EAAB}"/>
              </a:ext>
            </a:extLst>
          </p:cNvPr>
          <p:cNvGrpSpPr/>
          <p:nvPr/>
        </p:nvGrpSpPr>
        <p:grpSpPr>
          <a:xfrm rot="10800000">
            <a:off x="11472984" y="3102488"/>
            <a:ext cx="337624" cy="653023"/>
            <a:chOff x="703385" y="3091376"/>
            <a:chExt cx="337624" cy="653023"/>
          </a:xfrm>
        </p:grpSpPr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75A703C-6FB3-4E04-B0D0-3C741546A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B61F9941-EBED-4985-9273-B7A352F8CB80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C873507-73C5-4244-8721-963FD927389B}"/>
              </a:ext>
            </a:extLst>
          </p:cNvPr>
          <p:cNvGrpSpPr/>
          <p:nvPr/>
        </p:nvGrpSpPr>
        <p:grpSpPr>
          <a:xfrm>
            <a:off x="877556" y="3091376"/>
            <a:ext cx="337624" cy="653023"/>
            <a:chOff x="703385" y="3091376"/>
            <a:chExt cx="337624" cy="653023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CE8A351B-7BC7-484C-8EF8-FF665AE2A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3E1DC436-B07C-4EA5-A73D-7BD58E6C8DCD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836317D-50F8-45F8-8C79-C5F416BBB342}"/>
              </a:ext>
            </a:extLst>
          </p:cNvPr>
          <p:cNvGrpSpPr/>
          <p:nvPr/>
        </p:nvGrpSpPr>
        <p:grpSpPr>
          <a:xfrm flipH="1">
            <a:off x="11304172" y="3091376"/>
            <a:ext cx="337624" cy="653023"/>
            <a:chOff x="703385" y="3091376"/>
            <a:chExt cx="337624" cy="653023"/>
          </a:xfrm>
        </p:grpSpPr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4CC7FAA3-8876-477E-8995-BF5E0AC51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385" y="3406775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E4A1B71D-122D-4E10-842A-5D1939C651FB}"/>
                </a:ext>
              </a:extLst>
            </p:cNvPr>
            <p:cNvCxnSpPr/>
            <p:nvPr/>
          </p:nvCxnSpPr>
          <p:spPr>
            <a:xfrm flipH="1">
              <a:off x="703385" y="3091376"/>
              <a:ext cx="337624" cy="337624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444CAAC-6957-474D-9E59-1AEBEB0E873F}"/>
              </a:ext>
            </a:extLst>
          </p:cNvPr>
          <p:cNvSpPr txBox="1"/>
          <p:nvPr/>
        </p:nvSpPr>
        <p:spPr>
          <a:xfrm>
            <a:off x="4942062" y="3313977"/>
            <a:ext cx="230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52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메인화면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로그인 후 </a:t>
            </a:r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메인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2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7" y="1290168"/>
            <a:ext cx="8009076" cy="526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메뉴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리스트</a:t>
            </a:r>
            <a:r>
              <a:rPr lang="ko-KR" altLang="en-US" dirty="0" err="1" smtClean="0">
                <a:solidFill>
                  <a:schemeClr val="tx1"/>
                </a:solidFill>
              </a:rPr>
              <a:t>글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	(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상세보기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등록버튼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D164987-6470-4611-93EB-9078B38E68F4}"/>
              </a:ext>
            </a:extLst>
          </p:cNvPr>
          <p:cNvGrpSpPr/>
          <p:nvPr/>
        </p:nvGrpSpPr>
        <p:grpSpPr>
          <a:xfrm>
            <a:off x="7104966" y="3853412"/>
            <a:ext cx="1106419" cy="246998"/>
            <a:chOff x="1776506" y="5359400"/>
            <a:chExt cx="2105884" cy="290195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17EC092F-746B-4C61-873D-B99D7C33503D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FE421C27-6BEC-4257-B951-671EE7F51132}"/>
                </a:ext>
              </a:extLst>
            </p:cNvPr>
            <p:cNvSpPr>
              <a:spLocks/>
            </p:cNvSpPr>
            <p:nvPr/>
          </p:nvSpPr>
          <p:spPr>
            <a:xfrm>
              <a:off x="1776506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44C82BDC-C028-46A9-B4B4-5C759B3B4351}"/>
              </a:ext>
            </a:extLst>
          </p:cNvPr>
          <p:cNvSpPr>
            <a:spLocks/>
          </p:cNvSpPr>
          <p:nvPr/>
        </p:nvSpPr>
        <p:spPr>
          <a:xfrm>
            <a:off x="952015" y="1748906"/>
            <a:ext cx="125443" cy="1934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11549" y="2828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10441" y="33518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20F993B-B671-4C5E-A5A1-54309F9731E6}"/>
              </a:ext>
            </a:extLst>
          </p:cNvPr>
          <p:cNvSpPr>
            <a:spLocks/>
          </p:cNvSpPr>
          <p:nvPr/>
        </p:nvSpPr>
        <p:spPr>
          <a:xfrm>
            <a:off x="1105999" y="2684801"/>
            <a:ext cx="6606853" cy="240512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90" b="0" cap="none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ㅋ</a:t>
            </a: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1FDCE596-5822-48BB-B736-A370C46CF9AB}"/>
              </a:ext>
            </a:extLst>
          </p:cNvPr>
          <p:cNvSpPr>
            <a:spLocks/>
          </p:cNvSpPr>
          <p:nvPr/>
        </p:nvSpPr>
        <p:spPr>
          <a:xfrm>
            <a:off x="976241" y="267831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93735F4-11F9-4F67-B91C-A60594E80D25}"/>
              </a:ext>
            </a:extLst>
          </p:cNvPr>
          <p:cNvSpPr>
            <a:spLocks/>
          </p:cNvSpPr>
          <p:nvPr/>
        </p:nvSpPr>
        <p:spPr>
          <a:xfrm>
            <a:off x="8310441" y="41672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7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307821"/>
            <a:ext cx="8009077" cy="52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상세보기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◆ </a:t>
            </a:r>
            <a:r>
              <a:rPr lang="ko-KR" altLang="en-US" dirty="0" err="1" smtClean="0">
                <a:solidFill>
                  <a:schemeClr val="tx1"/>
                </a:solidFill>
              </a:rPr>
              <a:t>게시</a:t>
            </a:r>
            <a:r>
              <a:rPr lang="ko-KR" altLang="en-US" dirty="0" err="1">
                <a:solidFill>
                  <a:schemeClr val="tx1"/>
                </a:solidFill>
              </a:rPr>
              <a:t>글</a:t>
            </a:r>
            <a:r>
              <a:rPr lang="ko-KR" altLang="en-US" dirty="0" smtClean="0">
                <a:solidFill>
                  <a:schemeClr val="tx1"/>
                </a:solidFill>
              </a:rPr>
              <a:t> 상세보기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첨부파일 다운로드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공지사항 </a:t>
            </a:r>
            <a:r>
              <a:rPr lang="ko-KR" altLang="en-US" dirty="0" smtClean="0">
                <a:solidFill>
                  <a:schemeClr val="tx1"/>
                </a:solidFill>
              </a:rPr>
              <a:t>목록버튼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공지사항 글 </a:t>
            </a:r>
            <a:r>
              <a:rPr lang="ko-KR" altLang="en-US" dirty="0" smtClean="0">
                <a:solidFill>
                  <a:schemeClr val="tx1"/>
                </a:solidFill>
              </a:rPr>
              <a:t>수정버튼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페이지 이동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패스워드입력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공지사항 글 </a:t>
            </a:r>
            <a:r>
              <a:rPr lang="ko-KR" altLang="en-US" dirty="0" smtClean="0">
                <a:solidFill>
                  <a:schemeClr val="tx1"/>
                </a:solidFill>
              </a:rPr>
              <a:t>삭제하기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	(</a:t>
            </a:r>
            <a:r>
              <a:rPr lang="ko-KR" altLang="en-US" dirty="0">
                <a:solidFill>
                  <a:schemeClr val="tx1"/>
                </a:solidFill>
              </a:rPr>
              <a:t>패스워드입력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목록 영역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등록 영역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11549" y="24222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10441" y="29454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1DF412F6-65C9-4A06-B36A-51FEC3660C96}"/>
              </a:ext>
            </a:extLst>
          </p:cNvPr>
          <p:cNvGrpSpPr/>
          <p:nvPr/>
        </p:nvGrpSpPr>
        <p:grpSpPr>
          <a:xfrm>
            <a:off x="1897994" y="4069375"/>
            <a:ext cx="1380739" cy="246998"/>
            <a:chOff x="1254384" y="5359400"/>
            <a:chExt cx="2628006" cy="290195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F0147814-BF02-4528-A9F4-5FAFE2983711}"/>
                </a:ext>
              </a:extLst>
            </p:cNvPr>
            <p:cNvSpPr>
              <a:spLocks/>
            </p:cNvSpPr>
            <p:nvPr/>
          </p:nvSpPr>
          <p:spPr>
            <a:xfrm>
              <a:off x="2214245" y="5367020"/>
              <a:ext cx="1668145" cy="2825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90" b="0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594A12CA-DA04-44B9-8630-ED885F530827}"/>
                </a:ext>
              </a:extLst>
            </p:cNvPr>
            <p:cNvSpPr>
              <a:spLocks/>
            </p:cNvSpPr>
            <p:nvPr/>
          </p:nvSpPr>
          <p:spPr>
            <a:xfrm>
              <a:off x="1254384" y="5359400"/>
              <a:ext cx="343123" cy="290195"/>
            </a:xfrm>
            <a:prstGeom prst="ellipse">
              <a:avLst/>
            </a:prstGeom>
            <a:ln w="12700" cap="flat" cmpd="sng">
              <a:prstDash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marL="0" indent="0" algn="ctr" defTabSz="9144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920" b="1" cap="none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CA59E032-F304-49F9-9405-85A01934CC1D}"/>
              </a:ext>
            </a:extLst>
          </p:cNvPr>
          <p:cNvSpPr>
            <a:spLocks/>
          </p:cNvSpPr>
          <p:nvPr/>
        </p:nvSpPr>
        <p:spPr>
          <a:xfrm>
            <a:off x="6810481" y="456029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7BDC7137-715D-4851-B6A1-F6E7281543C6}"/>
              </a:ext>
            </a:extLst>
          </p:cNvPr>
          <p:cNvSpPr>
            <a:spLocks/>
          </p:cNvSpPr>
          <p:nvPr/>
        </p:nvSpPr>
        <p:spPr>
          <a:xfrm>
            <a:off x="7281676" y="455842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649D2CD-DD54-4A22-91A2-EBD8BEE375F2}"/>
              </a:ext>
            </a:extLst>
          </p:cNvPr>
          <p:cNvSpPr>
            <a:spLocks/>
          </p:cNvSpPr>
          <p:nvPr/>
        </p:nvSpPr>
        <p:spPr>
          <a:xfrm>
            <a:off x="7696359" y="4558429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10441" y="349172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CE3A5614-4AF6-4067-B98E-D1EBAA067E39}"/>
              </a:ext>
            </a:extLst>
          </p:cNvPr>
          <p:cNvSpPr>
            <a:spLocks/>
          </p:cNvSpPr>
          <p:nvPr/>
        </p:nvSpPr>
        <p:spPr>
          <a:xfrm>
            <a:off x="8315360" y="4344511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0147814-BF02-4528-A9F4-5FAFE2983711}"/>
              </a:ext>
            </a:extLst>
          </p:cNvPr>
          <p:cNvSpPr>
            <a:spLocks/>
          </p:cNvSpPr>
          <p:nvPr/>
        </p:nvSpPr>
        <p:spPr>
          <a:xfrm>
            <a:off x="2399252" y="4746580"/>
            <a:ext cx="1258348" cy="777919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594A12CA-DA04-44B9-8630-ED885F530827}"/>
              </a:ext>
            </a:extLst>
          </p:cNvPr>
          <p:cNvSpPr>
            <a:spLocks/>
          </p:cNvSpPr>
          <p:nvPr/>
        </p:nvSpPr>
        <p:spPr>
          <a:xfrm>
            <a:off x="1920347" y="476549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0147814-BF02-4528-A9F4-5FAFE2983711}"/>
              </a:ext>
            </a:extLst>
          </p:cNvPr>
          <p:cNvSpPr>
            <a:spLocks/>
          </p:cNvSpPr>
          <p:nvPr/>
        </p:nvSpPr>
        <p:spPr>
          <a:xfrm>
            <a:off x="2389887" y="5860074"/>
            <a:ext cx="5072063" cy="6042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594A12CA-DA04-44B9-8630-ED885F530827}"/>
              </a:ext>
            </a:extLst>
          </p:cNvPr>
          <p:cNvSpPr>
            <a:spLocks/>
          </p:cNvSpPr>
          <p:nvPr/>
        </p:nvSpPr>
        <p:spPr>
          <a:xfrm>
            <a:off x="1910694" y="5860075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76ABEC3-30B4-4A3D-ABBB-8C8902B36A11}"/>
              </a:ext>
            </a:extLst>
          </p:cNvPr>
          <p:cNvSpPr>
            <a:spLocks/>
          </p:cNvSpPr>
          <p:nvPr/>
        </p:nvSpPr>
        <p:spPr>
          <a:xfrm>
            <a:off x="8323141" y="5155425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CE3A5614-4AF6-4067-B98E-D1EBAA067E39}"/>
              </a:ext>
            </a:extLst>
          </p:cNvPr>
          <p:cNvSpPr>
            <a:spLocks/>
          </p:cNvSpPr>
          <p:nvPr/>
        </p:nvSpPr>
        <p:spPr>
          <a:xfrm>
            <a:off x="8328060" y="5716111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289634"/>
            <a:ext cx="8009077" cy="52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게시판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글 등록하기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게시판 </a:t>
            </a:r>
            <a:r>
              <a:rPr lang="ko-KR" altLang="en-US" dirty="0" err="1" smtClean="0">
                <a:solidFill>
                  <a:schemeClr val="tx1"/>
                </a:solidFill>
              </a:rPr>
              <a:t>글등록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목록 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 글 등록버튼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공지사항 등록하기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0FA0CF7D-E199-49CF-9645-4FC63EE1877D}"/>
              </a:ext>
            </a:extLst>
          </p:cNvPr>
          <p:cNvSpPr>
            <a:spLocks/>
          </p:cNvSpPr>
          <p:nvPr/>
        </p:nvSpPr>
        <p:spPr>
          <a:xfrm>
            <a:off x="7286386" y="469883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1BD2D491-065C-4547-8A80-C946634975EC}"/>
              </a:ext>
            </a:extLst>
          </p:cNvPr>
          <p:cNvSpPr>
            <a:spLocks/>
          </p:cNvSpPr>
          <p:nvPr/>
        </p:nvSpPr>
        <p:spPr>
          <a:xfrm>
            <a:off x="7728469" y="471356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29556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4915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1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7" y="1279416"/>
            <a:ext cx="8009076" cy="527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드라이브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06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D6140C9-9B1E-4616-9172-0E1744E59837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드라이</a:t>
            </a:r>
            <a:r>
              <a:rPr lang="ko-KR" altLang="en-US" dirty="0">
                <a:solidFill>
                  <a:schemeClr val="tx1"/>
                </a:solidFill>
              </a:rPr>
              <a:t>브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드라이브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드라이브 생성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개인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단체 인원선택 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등록버튼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드라이브생성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E76E4E9-4D00-4DAD-8FE1-FA521E3C403D}"/>
              </a:ext>
            </a:extLst>
          </p:cNvPr>
          <p:cNvSpPr>
            <a:spLocks/>
          </p:cNvSpPr>
          <p:nvPr/>
        </p:nvSpPr>
        <p:spPr>
          <a:xfrm>
            <a:off x="7391399" y="3311987"/>
            <a:ext cx="649805" cy="240511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2DD09E4C-A6AC-4DB5-8B5B-D667BB8F66BE}"/>
              </a:ext>
            </a:extLst>
          </p:cNvPr>
          <p:cNvSpPr>
            <a:spLocks/>
          </p:cNvSpPr>
          <p:nvPr/>
        </p:nvSpPr>
        <p:spPr>
          <a:xfrm>
            <a:off x="7125286" y="3305501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EE31AF0A-CD2F-408D-ABB2-D6647D3E5540}"/>
              </a:ext>
            </a:extLst>
          </p:cNvPr>
          <p:cNvSpPr>
            <a:spLocks/>
          </p:cNvSpPr>
          <p:nvPr/>
        </p:nvSpPr>
        <p:spPr>
          <a:xfrm>
            <a:off x="1093175" y="2500180"/>
            <a:ext cx="125443" cy="193491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9172809-3083-401E-A947-44D73823A859}"/>
              </a:ext>
            </a:extLst>
          </p:cNvPr>
          <p:cNvSpPr>
            <a:spLocks/>
          </p:cNvSpPr>
          <p:nvPr/>
        </p:nvSpPr>
        <p:spPr>
          <a:xfrm>
            <a:off x="1307076" y="2519700"/>
            <a:ext cx="6606853" cy="726421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9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544B7366-D16A-4135-8D37-B8E17868BEE0}"/>
              </a:ext>
            </a:extLst>
          </p:cNvPr>
          <p:cNvSpPr>
            <a:spLocks/>
          </p:cNvSpPr>
          <p:nvPr/>
        </p:nvSpPr>
        <p:spPr>
          <a:xfrm>
            <a:off x="3376541" y="3864573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4641DD6C-2BF2-4EF0-A6CD-00E0D427696F}"/>
              </a:ext>
            </a:extLst>
          </p:cNvPr>
          <p:cNvSpPr>
            <a:spLocks/>
          </p:cNvSpPr>
          <p:nvPr/>
        </p:nvSpPr>
        <p:spPr>
          <a:xfrm>
            <a:off x="8311549" y="29683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15A85EC-2596-42E9-9DD4-1B8393495DA8}"/>
              </a:ext>
            </a:extLst>
          </p:cNvPr>
          <p:cNvSpPr>
            <a:spLocks/>
          </p:cNvSpPr>
          <p:nvPr/>
        </p:nvSpPr>
        <p:spPr>
          <a:xfrm>
            <a:off x="8310441" y="35423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E9F0121-5D5A-4622-84BA-586B63B71DD6}"/>
              </a:ext>
            </a:extLst>
          </p:cNvPr>
          <p:cNvSpPr>
            <a:spLocks/>
          </p:cNvSpPr>
          <p:nvPr/>
        </p:nvSpPr>
        <p:spPr>
          <a:xfrm>
            <a:off x="8310441" y="4078357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꺾인 연결선 2"/>
          <p:cNvCxnSpPr>
            <a:stCxn id="20" idx="2"/>
          </p:cNvCxnSpPr>
          <p:nvPr/>
        </p:nvCxnSpPr>
        <p:spPr>
          <a:xfrm rot="5400000">
            <a:off x="5869353" y="3118749"/>
            <a:ext cx="1413201" cy="228069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3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5" y="1289634"/>
            <a:ext cx="8009077" cy="52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교육현황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출석정보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07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410DE2D-4419-497E-830F-7D11C972807B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출석정보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개인의 출석정보를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달력에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날짜 클릭 시 출석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Today</a:t>
            </a:r>
            <a:r>
              <a:rPr lang="ko-KR" altLang="en-US" dirty="0" smtClean="0">
                <a:solidFill>
                  <a:schemeClr val="tx1"/>
                </a:solidFill>
              </a:rPr>
              <a:t>버튼과 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ko-KR" altLang="en-US" dirty="0" smtClean="0">
                <a:solidFill>
                  <a:schemeClr val="tx1"/>
                </a:solidFill>
              </a:rPr>
              <a:t>이동 버튼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D2F6E29-DA68-4F1D-8672-D3C17D8DA785}"/>
              </a:ext>
            </a:extLst>
          </p:cNvPr>
          <p:cNvSpPr>
            <a:spLocks/>
          </p:cNvSpPr>
          <p:nvPr/>
        </p:nvSpPr>
        <p:spPr>
          <a:xfrm>
            <a:off x="8311549" y="31080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10441" y="39233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C3A2AB8-BC64-42C9-B0D5-4E109F7F3EAA}"/>
              </a:ext>
            </a:extLst>
          </p:cNvPr>
          <p:cNvSpPr>
            <a:spLocks/>
          </p:cNvSpPr>
          <p:nvPr/>
        </p:nvSpPr>
        <p:spPr>
          <a:xfrm>
            <a:off x="1388460" y="260831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F194731-64E6-47A9-A404-EFA62E61B705}"/>
              </a:ext>
            </a:extLst>
          </p:cNvPr>
          <p:cNvSpPr>
            <a:spLocks/>
          </p:cNvSpPr>
          <p:nvPr/>
        </p:nvSpPr>
        <p:spPr>
          <a:xfrm>
            <a:off x="5442816" y="210031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3F194731-64E6-47A9-A404-EFA62E61B705}"/>
              </a:ext>
            </a:extLst>
          </p:cNvPr>
          <p:cNvSpPr>
            <a:spLocks/>
          </p:cNvSpPr>
          <p:nvPr/>
        </p:nvSpPr>
        <p:spPr>
          <a:xfrm>
            <a:off x="3321916" y="1528816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A3FC9D97-C71B-42FB-ADC2-6E885D9FF508}"/>
              </a:ext>
            </a:extLst>
          </p:cNvPr>
          <p:cNvSpPr>
            <a:spLocks/>
          </p:cNvSpPr>
          <p:nvPr/>
        </p:nvSpPr>
        <p:spPr>
          <a:xfrm>
            <a:off x="8323141" y="44694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" y="1289634"/>
            <a:ext cx="8009077" cy="52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3926A16-5A67-48F8-BDB8-65E5608E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004750 h 6858000"/>
              <a:gd name="connsiteX3" fmla="*/ 1 w 12192000"/>
              <a:gd name="connsiteY3" fmla="*/ 1004750 h 6858000"/>
              <a:gd name="connsiteX4" fmla="*/ 1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004750"/>
                </a:lnTo>
                <a:lnTo>
                  <a:pt x="1" y="100475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49CBD6-C5F2-476A-8F51-D4DF5FEBA70F}"/>
              </a:ext>
            </a:extLst>
          </p:cNvPr>
          <p:cNvSpPr/>
          <p:nvPr/>
        </p:nvSpPr>
        <p:spPr>
          <a:xfrm>
            <a:off x="0" y="0"/>
            <a:ext cx="12192000" cy="103051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AD0C56-C59F-4BAA-83A4-9A7AE0C4E53A}"/>
              </a:ext>
            </a:extLst>
          </p:cNvPr>
          <p:cNvSpPr txBox="1"/>
          <p:nvPr/>
        </p:nvSpPr>
        <p:spPr>
          <a:xfrm>
            <a:off x="1014738" y="113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교육현황</a:t>
            </a:r>
            <a:endParaRPr lang="ko-KR" altLang="en-US" sz="24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A676FD-B30C-4DC4-A193-DA3E214034A5}"/>
              </a:ext>
            </a:extLst>
          </p:cNvPr>
          <p:cNvSpPr txBox="1"/>
          <p:nvPr/>
        </p:nvSpPr>
        <p:spPr>
          <a:xfrm>
            <a:off x="1014737" y="52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상담신청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3146F0-A76B-49A6-9463-AF0A3F36C912}"/>
              </a:ext>
            </a:extLst>
          </p:cNvPr>
          <p:cNvSpPr txBox="1"/>
          <p:nvPr/>
        </p:nvSpPr>
        <p:spPr>
          <a:xfrm>
            <a:off x="228836" y="4354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08</a:t>
            </a:r>
            <a:endParaRPr lang="ko-KR" altLang="en-US" sz="48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A9523ED-3757-4F77-B04E-FF5B25A9A1C1}"/>
              </a:ext>
            </a:extLst>
          </p:cNvPr>
          <p:cNvSpPr/>
          <p:nvPr/>
        </p:nvSpPr>
        <p:spPr>
          <a:xfrm>
            <a:off x="8237913" y="1289634"/>
            <a:ext cx="3724102" cy="526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◆ </a:t>
            </a:r>
            <a:r>
              <a:rPr lang="ko-KR" altLang="en-US" dirty="0" smtClean="0">
                <a:solidFill>
                  <a:schemeClr val="tx1"/>
                </a:solidFill>
              </a:rPr>
              <a:t>상담신청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상담 신청한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Today</a:t>
            </a:r>
            <a:r>
              <a:rPr lang="ko-KR" altLang="en-US" dirty="0">
                <a:solidFill>
                  <a:schemeClr val="tx1"/>
                </a:solidFill>
              </a:rPr>
              <a:t>버튼과 월 이동 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날짜클릭 시 상담신청 </a:t>
            </a:r>
            <a:r>
              <a:rPr lang="ko-KR" altLang="en-US" dirty="0" err="1" smtClean="0">
                <a:solidFill>
                  <a:schemeClr val="tx1"/>
                </a:solidFill>
              </a:rPr>
              <a:t>모달출력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상담내역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신청결과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및 승인상태 및 상담완료 출력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28413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33645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8160E8D7-D2AB-4F33-A713-1C09C2F8F6AD}"/>
              </a:ext>
            </a:extLst>
          </p:cNvPr>
          <p:cNvSpPr>
            <a:spLocks/>
          </p:cNvSpPr>
          <p:nvPr/>
        </p:nvSpPr>
        <p:spPr>
          <a:xfrm>
            <a:off x="4233374" y="21495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690B3E6-5030-41C5-AB48-888D370138FF}"/>
              </a:ext>
            </a:extLst>
          </p:cNvPr>
          <p:cNvSpPr>
            <a:spLocks/>
          </p:cNvSpPr>
          <p:nvPr/>
        </p:nvSpPr>
        <p:spPr>
          <a:xfrm>
            <a:off x="5500196" y="1666997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544947"/>
            <a:ext cx="2260600" cy="287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40" y="3924188"/>
            <a:ext cx="1984631" cy="2240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B690B3E6-5030-41C5-AB48-888D370138FF}"/>
              </a:ext>
            </a:extLst>
          </p:cNvPr>
          <p:cNvSpPr>
            <a:spLocks/>
          </p:cNvSpPr>
          <p:nvPr/>
        </p:nvSpPr>
        <p:spPr>
          <a:xfrm>
            <a:off x="6757496" y="1790292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B690B3E6-5030-41C5-AB48-888D370138FF}"/>
              </a:ext>
            </a:extLst>
          </p:cNvPr>
          <p:cNvSpPr>
            <a:spLocks/>
          </p:cNvSpPr>
          <p:nvPr/>
        </p:nvSpPr>
        <p:spPr>
          <a:xfrm>
            <a:off x="5144596" y="4171840"/>
            <a:ext cx="180275" cy="246998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06391806-7B0A-4CB0-A0C9-3ADE4BAF35E8}"/>
              </a:ext>
            </a:extLst>
          </p:cNvPr>
          <p:cNvSpPr>
            <a:spLocks/>
          </p:cNvSpPr>
          <p:nvPr/>
        </p:nvSpPr>
        <p:spPr>
          <a:xfrm>
            <a:off x="8311549" y="3920839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0F5EE1D-81EF-4864-947D-769C0B03C855}"/>
              </a:ext>
            </a:extLst>
          </p:cNvPr>
          <p:cNvSpPr>
            <a:spLocks/>
          </p:cNvSpPr>
          <p:nvPr/>
        </p:nvSpPr>
        <p:spPr>
          <a:xfrm>
            <a:off x="8310441" y="4444098"/>
            <a:ext cx="267186" cy="326966"/>
          </a:xfrm>
          <a:prstGeom prst="ellipse">
            <a:avLst/>
          </a:prstGeom>
          <a:ln w="12700" cap="flat" cmpd="sng"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2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920" b="1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572</Words>
  <Application>Microsoft Office PowerPoint</Application>
  <PresentationFormat>사용자 지정</PresentationFormat>
  <Paragraphs>379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KoPub돋움체 Bold</vt:lpstr>
      <vt:lpstr>맑은 고딕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AutoBVT</cp:lastModifiedBy>
  <cp:revision>61</cp:revision>
  <dcterms:created xsi:type="dcterms:W3CDTF">2017-10-29T13:14:07Z</dcterms:created>
  <dcterms:modified xsi:type="dcterms:W3CDTF">2018-01-18T06:54:52Z</dcterms:modified>
</cp:coreProperties>
</file>