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Ju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zcu+LSag0NrUS19lrDc3nIDKm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Ju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19dad55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fb19dad555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19dad55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b19dad555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19dad55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fb19dad555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b19dad55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b19dad555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19dad5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fb19dad55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4ded7f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b4ded7f8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4ded7f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b4ded7f8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4ded7f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b4ded7f8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19dad55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b19dad555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632950" y="9655350"/>
            <a:ext cx="3327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19587" l="0" r="0" t="20474"/>
          <a:stretch/>
        </p:blipFill>
        <p:spPr>
          <a:xfrm>
            <a:off x="2635428" y="1366550"/>
            <a:ext cx="7047651" cy="4224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5"/>
          <p:cNvCxnSpPr/>
          <p:nvPr/>
        </p:nvCxnSpPr>
        <p:spPr>
          <a:xfrm>
            <a:off x="1460750" y="986125"/>
            <a:ext cx="9184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5"/>
          <p:cNvCxnSpPr/>
          <p:nvPr/>
        </p:nvCxnSpPr>
        <p:spPr>
          <a:xfrm>
            <a:off x="6542850" y="5971275"/>
            <a:ext cx="4103400" cy="18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5"/>
          <p:cNvSpPr txBox="1"/>
          <p:nvPr/>
        </p:nvSpPr>
        <p:spPr>
          <a:xfrm>
            <a:off x="1293057" y="33963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3팀 프로젝트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19dad555_0_16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fb19dad555_0_161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fb19dad555_0_161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기능소개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fb19dad555_0_161"/>
          <p:cNvSpPr txBox="1"/>
          <p:nvPr/>
        </p:nvSpPr>
        <p:spPr>
          <a:xfrm>
            <a:off x="6644775" y="3842075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기업이 등록한 정보를 기업 페이지에서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한눈에 볼수 있다.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gfb19dad555_0_161"/>
          <p:cNvSpPr txBox="1"/>
          <p:nvPr/>
        </p:nvSpPr>
        <p:spPr>
          <a:xfrm>
            <a:off x="7150973" y="1674296"/>
            <a:ext cx="367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기업의 정보를</a:t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한번에</a:t>
            </a:r>
            <a:endParaRPr b="1" sz="3600">
              <a:solidFill>
                <a:schemeClr val="dk1"/>
              </a:solidFill>
            </a:endParaRPr>
          </a:p>
        </p:txBody>
      </p:sp>
      <p:cxnSp>
        <p:nvCxnSpPr>
          <p:cNvPr id="185" name="Google Shape;185;gfb19dad555_0_161"/>
          <p:cNvCxnSpPr/>
          <p:nvPr/>
        </p:nvCxnSpPr>
        <p:spPr>
          <a:xfrm>
            <a:off x="7150972" y="1383599"/>
            <a:ext cx="1488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gfb19dad555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50" y="1035432"/>
            <a:ext cx="5873413" cy="56359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19dad555_0_172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fb19dad555_0_17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b19dad555_0_172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기능소개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fb19dad555_0_172"/>
          <p:cNvSpPr txBox="1"/>
          <p:nvPr/>
        </p:nvSpPr>
        <p:spPr>
          <a:xfrm>
            <a:off x="6744800" y="3842075"/>
            <a:ext cx="48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다양한 주제에 대해서 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이야기를 </a:t>
            </a:r>
            <a:r>
              <a:rPr lang="en-US" sz="1800">
                <a:solidFill>
                  <a:schemeClr val="dk1"/>
                </a:solidFill>
              </a:rPr>
              <a:t>나눌수 있습니다.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5" name="Google Shape;195;gfb19dad555_0_172"/>
          <p:cNvSpPr txBox="1"/>
          <p:nvPr/>
        </p:nvSpPr>
        <p:spPr>
          <a:xfrm>
            <a:off x="7150973" y="1674296"/>
            <a:ext cx="36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커뮤니티</a:t>
            </a:r>
            <a:endParaRPr b="1" sz="3600">
              <a:solidFill>
                <a:schemeClr val="dk1"/>
              </a:solidFill>
            </a:endParaRPr>
          </a:p>
        </p:txBody>
      </p:sp>
      <p:cxnSp>
        <p:nvCxnSpPr>
          <p:cNvPr id="196" name="Google Shape;196;gfb19dad555_0_172"/>
          <p:cNvCxnSpPr/>
          <p:nvPr/>
        </p:nvCxnSpPr>
        <p:spPr>
          <a:xfrm>
            <a:off x="7150972" y="1383599"/>
            <a:ext cx="1488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gfb19dad555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" y="1104124"/>
            <a:ext cx="6594375" cy="448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b19dad555_0_223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fb19dad555_0_223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fb19dad555_0_223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기능소개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fb19dad555_0_223"/>
          <p:cNvSpPr txBox="1"/>
          <p:nvPr/>
        </p:nvSpPr>
        <p:spPr>
          <a:xfrm>
            <a:off x="6744800" y="3842075"/>
            <a:ext cx="48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개인의 일정을 관리하거나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회사의 공고를 관리할 수 있습니다.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6" name="Google Shape;206;gfb19dad555_0_223"/>
          <p:cNvSpPr txBox="1"/>
          <p:nvPr/>
        </p:nvSpPr>
        <p:spPr>
          <a:xfrm>
            <a:off x="7150973" y="1674296"/>
            <a:ext cx="36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마이페이지</a:t>
            </a:r>
            <a:endParaRPr b="1" sz="3600">
              <a:solidFill>
                <a:schemeClr val="dk1"/>
              </a:solidFill>
            </a:endParaRPr>
          </a:p>
        </p:txBody>
      </p:sp>
      <p:cxnSp>
        <p:nvCxnSpPr>
          <p:cNvPr id="207" name="Google Shape;207;gfb19dad555_0_223"/>
          <p:cNvCxnSpPr/>
          <p:nvPr/>
        </p:nvCxnSpPr>
        <p:spPr>
          <a:xfrm>
            <a:off x="7150972" y="1383599"/>
            <a:ext cx="1488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gfb19dad555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675"/>
            <a:ext cx="6773954" cy="4870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3740888" y="2910508"/>
            <a:ext cx="4710300" cy="1037100"/>
          </a:xfrm>
          <a:prstGeom prst="rect">
            <a:avLst/>
          </a:prstGeom>
          <a:noFill/>
          <a:ln cap="flat" cmpd="sng" w="165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5402750" y="3044250"/>
            <a:ext cx="138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시연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b19dad555_0_254"/>
          <p:cNvSpPr/>
          <p:nvPr/>
        </p:nvSpPr>
        <p:spPr>
          <a:xfrm>
            <a:off x="3740888" y="2910508"/>
            <a:ext cx="4710300" cy="1037100"/>
          </a:xfrm>
          <a:prstGeom prst="rect">
            <a:avLst/>
          </a:prstGeom>
          <a:noFill/>
          <a:ln cap="flat" cmpd="sng" w="165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b19dad555_0_254"/>
          <p:cNvSpPr txBox="1"/>
          <p:nvPr/>
        </p:nvSpPr>
        <p:spPr>
          <a:xfrm>
            <a:off x="5219701" y="3044250"/>
            <a:ext cx="175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8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사람이(가) 표시된 사진&#10;&#10;자동 생성된 설명"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029" y="1210058"/>
            <a:ext cx="5647941" cy="564794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19dad555_0_35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b19dad555_0_35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fb19dad555_0_35"/>
          <p:cNvSpPr/>
          <p:nvPr/>
        </p:nvSpPr>
        <p:spPr>
          <a:xfrm flipH="1">
            <a:off x="1160374" y="2190175"/>
            <a:ext cx="1665000" cy="2130300"/>
          </a:xfrm>
          <a:prstGeom prst="snip1Rect">
            <a:avLst>
              <a:gd fmla="val 0" name="adj"/>
            </a:avLst>
          </a:prstGeom>
          <a:solidFill>
            <a:srgbClr val="C0504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7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이광효</a:t>
            </a:r>
            <a:endParaRPr sz="2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PL</a:t>
            </a:r>
            <a:endParaRPr sz="2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8" name="Google Shape;98;gfb19dad555_0_35"/>
          <p:cNvSpPr/>
          <p:nvPr/>
        </p:nvSpPr>
        <p:spPr>
          <a:xfrm>
            <a:off x="9587251" y="2190175"/>
            <a:ext cx="1665000" cy="2130300"/>
          </a:xfrm>
          <a:prstGeom prst="snip1Rect">
            <a:avLst>
              <a:gd fmla="val 0" name="adj"/>
            </a:avLst>
          </a:prstGeom>
          <a:solidFill>
            <a:srgbClr val="8064A2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7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양기욱</a:t>
            </a:r>
            <a:endParaRPr sz="2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AA</a:t>
            </a:r>
            <a:endParaRPr sz="2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9" name="Google Shape;99;gfb19dad555_0_35"/>
          <p:cNvSpPr/>
          <p:nvPr/>
        </p:nvSpPr>
        <p:spPr>
          <a:xfrm>
            <a:off x="3268541" y="2190175"/>
            <a:ext cx="1665000" cy="2130300"/>
          </a:xfrm>
          <a:prstGeom prst="rect">
            <a:avLst/>
          </a:prstGeom>
          <a:solidFill>
            <a:srgbClr val="9BBB5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7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임나리</a:t>
            </a:r>
            <a:endParaRPr sz="2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UA</a:t>
            </a:r>
            <a:endParaRPr sz="2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gfb19dad555_0_35"/>
          <p:cNvSpPr/>
          <p:nvPr/>
        </p:nvSpPr>
        <p:spPr>
          <a:xfrm>
            <a:off x="5374787" y="2190175"/>
            <a:ext cx="1665000" cy="2130300"/>
          </a:xfrm>
          <a:prstGeom prst="rect">
            <a:avLst/>
          </a:prstGeom>
          <a:solidFill>
            <a:srgbClr val="F7964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7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김진혁</a:t>
            </a:r>
            <a:endParaRPr sz="2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TA</a:t>
            </a:r>
            <a:endParaRPr sz="2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gfb19dad555_0_35"/>
          <p:cNvSpPr/>
          <p:nvPr/>
        </p:nvSpPr>
        <p:spPr>
          <a:xfrm>
            <a:off x="7481019" y="2190175"/>
            <a:ext cx="1665000" cy="2130300"/>
          </a:xfrm>
          <a:prstGeom prst="rect">
            <a:avLst/>
          </a:prstGeom>
          <a:solidFill>
            <a:srgbClr val="4BACC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7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마창수</a:t>
            </a:r>
            <a:endParaRPr sz="27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Jua"/>
                <a:ea typeface="Jua"/>
                <a:cs typeface="Jua"/>
                <a:sym typeface="Jua"/>
              </a:rPr>
              <a:t>DA</a:t>
            </a:r>
            <a:endParaRPr sz="2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" name="Google Shape;102;gfb19dad555_0_35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팀멤버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프로젝트 콘셉트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545658" y="5095278"/>
            <a:ext cx="250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블라인드</a:t>
            </a:r>
            <a:endParaRPr b="1" sz="24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rgbClr val="262626"/>
                </a:solidFill>
              </a:rPr>
              <a:t>(커뮤니티)</a:t>
            </a:r>
            <a:endParaRPr b="1" sz="2400">
              <a:solidFill>
                <a:srgbClr val="262626"/>
              </a:solidFill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5149897" y="5095278"/>
            <a:ext cx="250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로켓펀치</a:t>
            </a:r>
            <a:endParaRPr b="1" sz="24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(구인/구직)</a:t>
            </a:r>
            <a:endParaRPr b="1" sz="2400">
              <a:solidFill>
                <a:srgbClr val="262626"/>
              </a:solidFill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754134" y="5095278"/>
            <a:ext cx="250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커뮤니티와</a:t>
            </a:r>
            <a:endParaRPr b="1" sz="24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구인구직을 </a:t>
            </a:r>
            <a:endParaRPr b="1" sz="2400">
              <a:solidFill>
                <a:srgbClr val="26262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한번에!!!</a:t>
            </a:r>
            <a:endParaRPr b="1" sz="2400">
              <a:solidFill>
                <a:srgbClr val="262626"/>
              </a:solidFill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63" y="2480025"/>
            <a:ext cx="1783025" cy="17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925" y="2490513"/>
            <a:ext cx="1876975" cy="18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9441" y="2205413"/>
            <a:ext cx="2314424" cy="23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4085563" y="2871363"/>
            <a:ext cx="982500" cy="9825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736750" y="2937750"/>
            <a:ext cx="982500" cy="982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4ded7f8d_0_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b4ded7f8d_0_1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b4ded7f8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0" y="1831400"/>
            <a:ext cx="6317925" cy="4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b4ded7f8d_0_17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프로젝트 콘셉트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1129875" y="931163"/>
            <a:ext cx="294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Jua"/>
                <a:ea typeface="Jua"/>
                <a:cs typeface="Jua"/>
                <a:sym typeface="Jua"/>
              </a:rPr>
              <a:t>개념</a:t>
            </a:r>
            <a:r>
              <a:rPr lang="en-US" sz="3300">
                <a:latin typeface="Jua"/>
                <a:ea typeface="Jua"/>
                <a:cs typeface="Jua"/>
                <a:sym typeface="Jua"/>
              </a:rPr>
              <a:t> ERD</a:t>
            </a:r>
            <a:endParaRPr sz="3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450" y="286300"/>
            <a:ext cx="7016447" cy="640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4ded7f8d_0_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fb4ded7f8d_0_1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fb4ded7f8d_0_1"/>
          <p:cNvSpPr txBox="1"/>
          <p:nvPr/>
        </p:nvSpPr>
        <p:spPr>
          <a:xfrm>
            <a:off x="1672375" y="219738"/>
            <a:ext cx="294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Jua"/>
                <a:ea typeface="Jua"/>
                <a:cs typeface="Jua"/>
                <a:sym typeface="Jua"/>
              </a:rPr>
              <a:t>논리 ERD</a:t>
            </a:r>
            <a:endParaRPr sz="31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44" name="Google Shape;144;gfb4ded7f8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00" y="881550"/>
            <a:ext cx="7790000" cy="580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4ded7f8d_0_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fb4ded7f8d_0_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fb4ded7f8d_0_8"/>
          <p:cNvSpPr txBox="1"/>
          <p:nvPr/>
        </p:nvSpPr>
        <p:spPr>
          <a:xfrm>
            <a:off x="1672375" y="188838"/>
            <a:ext cx="294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Jua"/>
                <a:ea typeface="Jua"/>
                <a:cs typeface="Jua"/>
                <a:sym typeface="Jua"/>
              </a:rPr>
              <a:t>물리</a:t>
            </a:r>
            <a:r>
              <a:rPr lang="en-US" sz="3300">
                <a:latin typeface="Jua"/>
                <a:ea typeface="Jua"/>
                <a:cs typeface="Jua"/>
                <a:sym typeface="Jua"/>
              </a:rPr>
              <a:t> ERD</a:t>
            </a:r>
            <a:endParaRPr sz="3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2" name="Google Shape;152;gfb4ded7f8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25" y="881538"/>
            <a:ext cx="7461029" cy="559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기능소개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357623" y="3842074"/>
            <a:ext cx="52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인재와 기업, 채용 정보를 원하는 만큼 검색!!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150975" y="1674300"/>
            <a:ext cx="3858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인재와 기업정보를</a:t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동시에</a:t>
            </a:r>
            <a:endParaRPr b="1" sz="3600">
              <a:solidFill>
                <a:schemeClr val="dk1"/>
              </a:solidFill>
            </a:endParaRPr>
          </a:p>
        </p:txBody>
      </p:sp>
      <p:cxnSp>
        <p:nvCxnSpPr>
          <p:cNvPr id="162" name="Google Shape;162;p7"/>
          <p:cNvCxnSpPr/>
          <p:nvPr/>
        </p:nvCxnSpPr>
        <p:spPr>
          <a:xfrm>
            <a:off x="7150972" y="1383599"/>
            <a:ext cx="1488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0" y="1291177"/>
            <a:ext cx="6052823" cy="35251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650" y="3023375"/>
            <a:ext cx="4936325" cy="320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19dad555_0_15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b19dad555_0_150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fb19dad555_0_150"/>
          <p:cNvSpPr txBox="1"/>
          <p:nvPr/>
        </p:nvSpPr>
        <p:spPr>
          <a:xfrm>
            <a:off x="1274182" y="198782"/>
            <a:ext cx="49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기능소개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fb19dad555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" y="972050"/>
            <a:ext cx="7027925" cy="48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gfb19dad555_0_150"/>
          <p:cNvSpPr txBox="1"/>
          <p:nvPr/>
        </p:nvSpPr>
        <p:spPr>
          <a:xfrm>
            <a:off x="7150973" y="1674296"/>
            <a:ext cx="36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인재정보</a:t>
            </a:r>
            <a:endParaRPr b="1" sz="3600">
              <a:solidFill>
                <a:schemeClr val="dk1"/>
              </a:solidFill>
            </a:endParaRPr>
          </a:p>
        </p:txBody>
      </p:sp>
      <p:cxnSp>
        <p:nvCxnSpPr>
          <p:cNvPr id="174" name="Google Shape;174;gfb19dad555_0_150"/>
          <p:cNvCxnSpPr/>
          <p:nvPr/>
        </p:nvCxnSpPr>
        <p:spPr>
          <a:xfrm>
            <a:off x="7150972" y="1383599"/>
            <a:ext cx="14886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fb19dad555_0_150"/>
          <p:cNvSpPr txBox="1"/>
          <p:nvPr/>
        </p:nvSpPr>
        <p:spPr>
          <a:xfrm>
            <a:off x="6644725" y="3842075"/>
            <a:ext cx="497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기업은 구직에 필요한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인재의 정보를 한눈에 볼 수 있다.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2018-12-07T00:32:38Z</dcterms:created>
  <dc:creator>Saebyeol Yu</dc:creator>
</cp:coreProperties>
</file>