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659" r:id="rId2"/>
    <p:sldId id="2660" r:id="rId3"/>
  </p:sldIdLst>
  <p:sldSz cx="9906000" cy="6858000" type="A4"/>
  <p:notesSz cx="6662738" cy="98663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D"/>
    <a:srgbClr val="CC99FF"/>
    <a:srgbClr val="DEEFFE"/>
    <a:srgbClr val="E4C9FF"/>
    <a:srgbClr val="E7FFFF"/>
    <a:srgbClr val="FFFFFF"/>
    <a:srgbClr val="EAEAEA"/>
    <a:srgbClr val="D6ADFF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53" autoAdjust="0"/>
  </p:normalViewPr>
  <p:slideViewPr>
    <p:cSldViewPr showGuides="1">
      <p:cViewPr varScale="1">
        <p:scale>
          <a:sx n="97" d="100"/>
          <a:sy n="97" d="100"/>
        </p:scale>
        <p:origin x="-1068" y="-90"/>
      </p:cViewPr>
      <p:guideLst>
        <p:guide orient="horz" pos="2296"/>
        <p:guide orient="horz" pos="4020"/>
        <p:guide orient="horz" pos="722"/>
        <p:guide pos="367"/>
        <p:guide pos="5316"/>
        <p:guide pos="232"/>
        <p:guide pos="110"/>
      </p:guideLst>
    </p:cSldViewPr>
  </p:slideViewPr>
  <p:outlineViewPr>
    <p:cViewPr>
      <p:scale>
        <a:sx n="33" d="100"/>
        <a:sy n="33" d="100"/>
      </p:scale>
      <p:origin x="54" y="8548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556"/>
    </p:cViewPr>
  </p:sorterViewPr>
  <p:notesViewPr>
    <p:cSldViewPr showGuides="1">
      <p:cViewPr>
        <p:scale>
          <a:sx n="150" d="100"/>
          <a:sy n="150" d="100"/>
        </p:scale>
        <p:origin x="-252" y="-72"/>
      </p:cViewPr>
      <p:guideLst>
        <p:guide orient="horz" pos="3108"/>
        <p:guide pos="2099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768350"/>
            <a:ext cx="5341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60572" y="553593"/>
            <a:ext cx="56264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654" tIns="45327" rIns="90654" bIns="45327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38789" y="231589"/>
            <a:ext cx="3115087" cy="27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654" tIns="45327" rIns="90654" bIns="45327"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1200" b="1" dirty="0">
                <a:latin typeface="NewCenturySchlbk" pitchFamily="18" charset="0"/>
                <a:ea typeface="HY얕은샘물M" pitchFamily="18" charset="-127"/>
              </a:rPr>
              <a:t>KCSC</a:t>
            </a:r>
            <a:r>
              <a:rPr lang="en-US" altLang="ko-KR" sz="1200" b="1" dirty="0">
                <a:latin typeface="HY얕은샘물M" pitchFamily="18" charset="-127"/>
                <a:ea typeface="HY얕은샘물M" pitchFamily="18" charset="-127"/>
              </a:rPr>
              <a:t> SW</a:t>
            </a:r>
            <a:r>
              <a:rPr lang="ko-KR" altLang="en-US" sz="1200" b="1" dirty="0">
                <a:latin typeface="HY얕은샘물M" pitchFamily="18" charset="-127"/>
                <a:ea typeface="HY얕은샘물M" pitchFamily="18" charset="-127"/>
              </a:rPr>
              <a:t>컴포넌트 전문 교육 과정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43457" y="4677775"/>
            <a:ext cx="56264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654" tIns="45327" rIns="90654" bIns="45327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368213" y="9480861"/>
            <a:ext cx="1926312" cy="32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654" tIns="45327" rIns="90654" bIns="45327" anchor="b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- </a:t>
            </a:r>
            <a:fld id="{108BB1C5-035E-4024-B319-1446DB6E0348}" type="slidenum"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 -</a:t>
            </a:r>
          </a:p>
        </p:txBody>
      </p:sp>
      <p:pic>
        <p:nvPicPr>
          <p:cNvPr id="23559" name="Picture 18" descr="KCSC전체로고0211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0672" y="9493551"/>
            <a:ext cx="2517588" cy="30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368214" y="295038"/>
            <a:ext cx="3701694" cy="1846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90811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CBD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설계전문가 과정 </a:t>
            </a: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컴포넌트 모델링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32" descr="무제-2 사본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0555" y="519114"/>
            <a:ext cx="2318517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033"/>
          <p:cNvSpPr txBox="1">
            <a:spLocks noChangeArrowheads="1"/>
          </p:cNvSpPr>
          <p:nvPr userDrawn="1"/>
        </p:nvSpPr>
        <p:spPr bwMode="auto">
          <a:xfrm>
            <a:off x="401364" y="674688"/>
            <a:ext cx="4017908" cy="17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491" tIns="52247" rIns="104491" bIns="52247">
            <a:spAutoFit/>
          </a:bodyPr>
          <a:lstStyle/>
          <a:p>
            <a:pPr algn="l" defTabSz="1044575">
              <a:lnSpc>
                <a:spcPct val="6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700" b="1">
                <a:latin typeface="Century Gothic" pitchFamily="34" charset="0"/>
                <a:ea typeface="굴림" pitchFamily="50" charset="-127"/>
              </a:rPr>
              <a:t>Korea </a:t>
            </a:r>
          </a:p>
          <a:p>
            <a:pPr algn="l" defTabSz="1044575">
              <a:lnSpc>
                <a:spcPct val="6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700" b="1">
                <a:latin typeface="Century Gothic" pitchFamily="34" charset="0"/>
                <a:ea typeface="굴림" pitchFamily="50" charset="-127"/>
              </a:rPr>
              <a:t>Software</a:t>
            </a:r>
          </a:p>
          <a:p>
            <a:pPr algn="l" defTabSz="1044575">
              <a:lnSpc>
                <a:spcPct val="6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700" b="1">
                <a:latin typeface="Century Gothic" pitchFamily="34" charset="0"/>
                <a:ea typeface="굴림" pitchFamily="50" charset="-127"/>
              </a:rPr>
              <a:t>Technology</a:t>
            </a:r>
          </a:p>
          <a:p>
            <a:pPr algn="l" defTabSz="1044575">
              <a:lnSpc>
                <a:spcPct val="6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ko-KR" sz="2700" b="1">
                <a:latin typeface="Century Gothic" pitchFamily="34" charset="0"/>
                <a:ea typeface="굴림" pitchFamily="50" charset="-127"/>
              </a:rPr>
              <a:t>Association</a:t>
            </a:r>
          </a:p>
        </p:txBody>
      </p:sp>
      <p:sp>
        <p:nvSpPr>
          <p:cNvPr id="7" name="Text Box 1064"/>
          <p:cNvSpPr txBox="1">
            <a:spLocks noChangeArrowheads="1"/>
          </p:cNvSpPr>
          <p:nvPr userDrawn="1"/>
        </p:nvSpPr>
        <p:spPr bwMode="auto">
          <a:xfrm>
            <a:off x="7810520" y="203201"/>
            <a:ext cx="192882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defRPr/>
            </a:pPr>
            <a:r>
              <a:rPr lang="ko-KR" altLang="en-US" sz="2000" b="1" dirty="0">
                <a:latin typeface="HY얕은샘물M" pitchFamily="18" charset="-127"/>
                <a:ea typeface="HY얕은샘물M" pitchFamily="18" charset="-127"/>
              </a:rPr>
              <a:t>중소기업직업훈련컨소시엄</a:t>
            </a:r>
          </a:p>
        </p:txBody>
      </p:sp>
      <p:pic>
        <p:nvPicPr>
          <p:cNvPr id="10" name="Picture 1065" descr="EMB000008745ee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627" y="103188"/>
            <a:ext cx="717331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61"/>
          <p:cNvSpPr>
            <a:spLocks noChangeArrowheads="1"/>
          </p:cNvSpPr>
          <p:nvPr userDrawn="1"/>
        </p:nvSpPr>
        <p:spPr bwMode="auto">
          <a:xfrm>
            <a:off x="-12809" y="6445250"/>
            <a:ext cx="441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algn="l" defTabSz="1089025" eaLnBrk="0" latin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1100" b="1" dirty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과정명</a:t>
            </a:r>
            <a:r>
              <a:rPr kumimoji="0" lang="en-US" altLang="ko-KR" sz="1100" b="1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kumimoji="0" lang="ko-KR" altLang="en-US" sz="1100" b="1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웹</a:t>
            </a:r>
            <a:r>
              <a:rPr kumimoji="0" lang="ko-KR" altLang="en-US" sz="1100" b="1" baseline="0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 프레임워크의 활용 </a:t>
            </a:r>
            <a:r>
              <a:rPr kumimoji="0" lang="en-US" altLang="ko-KR" sz="1100" b="1" baseline="0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– Struts2 and AJAX</a:t>
            </a:r>
            <a:endParaRPr kumimoji="0" lang="en-US" altLang="ko-KR" sz="1100" b="1" dirty="0">
              <a:solidFill>
                <a:srgbClr val="3BA0FB"/>
              </a:solidFill>
              <a:latin typeface="굴림" pitchFamily="50" charset="-127"/>
              <a:ea typeface="굴림" pitchFamily="50" charset="-127"/>
            </a:endParaRPr>
          </a:p>
          <a:p>
            <a:pPr algn="l" defTabSz="1089025" eaLnBrk="0" latin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ko-KR" sz="1100" b="1" dirty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Copyright © </a:t>
            </a:r>
            <a:r>
              <a:rPr kumimoji="0" lang="en-US" altLang="ko-KR" sz="1100" b="1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2009 </a:t>
            </a:r>
            <a:r>
              <a:rPr kumimoji="0" lang="en-US" altLang="ko-KR" sz="1100" b="1" dirty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KOSTA, all rights reserved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E91FE16-AAA5-4E22-A365-C840CC918BA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mtClean="0"/>
              <a:t> -</a:t>
            </a:r>
            <a:endParaRPr lang="en-US" altLang="ko-KR" dirty="0"/>
          </a:p>
        </p:txBody>
      </p:sp>
      <p:pic>
        <p:nvPicPr>
          <p:cNvPr id="5" name="Picture 7" descr="0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10" y="1146175"/>
            <a:ext cx="1251034" cy="52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238250" y="1143000"/>
            <a:ext cx="7929563" cy="1500188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44745" y="428604"/>
            <a:ext cx="8996526" cy="5540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E91FE16-AAA5-4E22-A365-C840CC918BA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mtClean="0"/>
              <a:t> -</a:t>
            </a:r>
            <a:endParaRPr lang="en-US" altLang="ko-KR" dirty="0"/>
          </a:p>
        </p:txBody>
      </p:sp>
      <p:pic>
        <p:nvPicPr>
          <p:cNvPr id="5" name="Picture 7" descr="0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10" y="1146175"/>
            <a:ext cx="1251034" cy="52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238250" y="1143000"/>
            <a:ext cx="7929563" cy="1500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44745" y="428604"/>
            <a:ext cx="8996526" cy="5540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745" y="428604"/>
            <a:ext cx="8996526" cy="554038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142984"/>
            <a:ext cx="8973755" cy="152063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790A91F-F16A-4B6C-A111-56C7C067133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CA67C18-4B9C-4E9B-996A-2D5B20B55BF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44745" y="428604"/>
            <a:ext cx="8996526" cy="5540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3420817C-9C9D-44FC-8D6C-73471291C0D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60"/>
          <p:cNvGraphicFramePr>
            <a:graphicFrameLocks noChangeAspect="1"/>
          </p:cNvGraphicFramePr>
          <p:nvPr/>
        </p:nvGraphicFramePr>
        <p:xfrm>
          <a:off x="0" y="230189"/>
          <a:ext cx="1100193" cy="661987"/>
        </p:xfrm>
        <a:graphic>
          <a:graphicData uri="http://schemas.openxmlformats.org/presentationml/2006/ole">
            <p:oleObj spid="_x0000_s1026" name="Image" r:id="rId9" imgW="435607" imgH="234359" progId="">
              <p:embed/>
            </p:oleObj>
          </a:graphicData>
        </a:graphic>
      </p:graphicFrame>
      <p:grpSp>
        <p:nvGrpSpPr>
          <p:cNvPr id="1028" name="Group 1041"/>
          <p:cNvGrpSpPr>
            <a:grpSpLocks/>
          </p:cNvGrpSpPr>
          <p:nvPr/>
        </p:nvGrpSpPr>
        <p:grpSpPr bwMode="auto">
          <a:xfrm>
            <a:off x="8986564" y="6099176"/>
            <a:ext cx="825500" cy="727075"/>
            <a:chOff x="5280" y="3744"/>
            <a:chExt cx="480" cy="458"/>
          </a:xfrm>
        </p:grpSpPr>
        <p:sp>
          <p:nvSpPr>
            <p:cNvPr id="741394" name="Rectangle 1042"/>
            <p:cNvSpPr>
              <a:spLocks noChangeArrowheads="1"/>
            </p:cNvSpPr>
            <p:nvPr/>
          </p:nvSpPr>
          <p:spPr bwMode="ltGray">
            <a:xfrm>
              <a:off x="5528" y="3792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36473" tIns="68237" rIns="136473" bIns="68237" anchor="ctr"/>
            <a:lstStyle/>
            <a:p>
              <a:pPr defTabSz="1044575" latinLnBrk="0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ko-KR" sz="2700" dirty="0">
                <a:ea typeface="굴림" pitchFamily="50" charset="-127"/>
              </a:endParaRPr>
            </a:p>
          </p:txBody>
        </p:sp>
        <p:sp>
          <p:nvSpPr>
            <p:cNvPr id="741395" name="Rectangle 1043"/>
            <p:cNvSpPr>
              <a:spLocks noChangeArrowheads="1"/>
            </p:cNvSpPr>
            <p:nvPr/>
          </p:nvSpPr>
          <p:spPr bwMode="ltGray">
            <a:xfrm>
              <a:off x="5376" y="3744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36473" tIns="68237" rIns="136473" bIns="68237" anchor="ctr"/>
            <a:lstStyle/>
            <a:p>
              <a:pPr defTabSz="1044575" latinLnBrk="0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ko-KR" sz="2700" dirty="0">
                <a:ea typeface="굴림" pitchFamily="50" charset="-127"/>
              </a:endParaRPr>
            </a:p>
          </p:txBody>
        </p:sp>
        <p:sp>
          <p:nvSpPr>
            <p:cNvPr id="741396" name="Rectangle 1044"/>
            <p:cNvSpPr>
              <a:spLocks noChangeArrowheads="1"/>
            </p:cNvSpPr>
            <p:nvPr/>
          </p:nvSpPr>
          <p:spPr bwMode="ltGray">
            <a:xfrm>
              <a:off x="5280" y="3936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36473" tIns="68237" rIns="136473" bIns="68237" anchor="ctr"/>
            <a:lstStyle/>
            <a:p>
              <a:pPr defTabSz="1044575" latinLnBrk="0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ko-KR" sz="2700" dirty="0">
                <a:ea typeface="굴림" pitchFamily="50" charset="-127"/>
              </a:endParaRPr>
            </a:p>
          </p:txBody>
        </p:sp>
      </p:grpSp>
      <p:grpSp>
        <p:nvGrpSpPr>
          <p:cNvPr id="1030" name="Group 1031"/>
          <p:cNvGrpSpPr>
            <a:grpSpLocks/>
          </p:cNvGrpSpPr>
          <p:nvPr/>
        </p:nvGrpSpPr>
        <p:grpSpPr bwMode="auto">
          <a:xfrm>
            <a:off x="8849928" y="6134100"/>
            <a:ext cx="919437" cy="622300"/>
            <a:chOff x="5280" y="3744"/>
            <a:chExt cx="480" cy="458"/>
          </a:xfrm>
        </p:grpSpPr>
        <p:sp>
          <p:nvSpPr>
            <p:cNvPr id="741384" name="Rectangle 1032"/>
            <p:cNvSpPr>
              <a:spLocks noChangeArrowheads="1"/>
            </p:cNvSpPr>
            <p:nvPr/>
          </p:nvSpPr>
          <p:spPr bwMode="ltGray">
            <a:xfrm>
              <a:off x="5528" y="3792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33925" tIns="66964" rIns="133925" bIns="66964" anchor="ctr"/>
            <a:lstStyle/>
            <a:p>
              <a:pPr defTabSz="1038225" latinLnBrk="0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ko-KR" sz="2700" dirty="0">
                <a:ea typeface="굴림" pitchFamily="50" charset="-127"/>
              </a:endParaRPr>
            </a:p>
          </p:txBody>
        </p:sp>
        <p:sp>
          <p:nvSpPr>
            <p:cNvPr id="741385" name="Rectangle 1033"/>
            <p:cNvSpPr>
              <a:spLocks noChangeArrowheads="1"/>
            </p:cNvSpPr>
            <p:nvPr/>
          </p:nvSpPr>
          <p:spPr bwMode="ltGray">
            <a:xfrm>
              <a:off x="5376" y="3744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33925" tIns="66964" rIns="133925" bIns="66964" anchor="ctr"/>
            <a:lstStyle/>
            <a:p>
              <a:pPr defTabSz="1038225" latinLnBrk="0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ko-KR" sz="2700" dirty="0">
                <a:ea typeface="굴림" pitchFamily="50" charset="-127"/>
              </a:endParaRPr>
            </a:p>
          </p:txBody>
        </p:sp>
        <p:sp>
          <p:nvSpPr>
            <p:cNvPr id="741386" name="Rectangle 1034"/>
            <p:cNvSpPr>
              <a:spLocks noChangeArrowheads="1"/>
            </p:cNvSpPr>
            <p:nvPr/>
          </p:nvSpPr>
          <p:spPr bwMode="ltGray">
            <a:xfrm>
              <a:off x="5280" y="3936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33925" tIns="66964" rIns="133925" bIns="66964" anchor="ctr"/>
            <a:lstStyle/>
            <a:p>
              <a:pPr defTabSz="1038225" latinLnBrk="0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ko-KR" sz="2700" dirty="0">
                <a:ea typeface="굴림" pitchFamily="50" charset="-127"/>
              </a:endParaRPr>
            </a:p>
          </p:txBody>
        </p:sp>
      </p:grpSp>
      <p:sp>
        <p:nvSpPr>
          <p:cNvPr id="741387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4645" y="6429397"/>
            <a:ext cx="105037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600" b="1" i="1" smtClean="0">
                <a:latin typeface="Century Gothic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EE91FE16-AAA5-4E22-A365-C840CC918BA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sp>
        <p:nvSpPr>
          <p:cNvPr id="741400" name="Line 1048"/>
          <p:cNvSpPr>
            <a:spLocks noChangeShapeType="1"/>
          </p:cNvSpPr>
          <p:nvPr/>
        </p:nvSpPr>
        <p:spPr bwMode="auto">
          <a:xfrm>
            <a:off x="0" y="1025525"/>
            <a:ext cx="9906000" cy="0"/>
          </a:xfrm>
          <a:prstGeom prst="line">
            <a:avLst/>
          </a:prstGeom>
          <a:noFill/>
          <a:ln w="57150">
            <a:solidFill>
              <a:srgbClr val="9999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41402" name="Line 1050"/>
          <p:cNvSpPr>
            <a:spLocks noChangeShapeType="1"/>
          </p:cNvSpPr>
          <p:nvPr/>
        </p:nvSpPr>
        <p:spPr bwMode="auto">
          <a:xfrm>
            <a:off x="0" y="6830977"/>
            <a:ext cx="9906000" cy="9525"/>
          </a:xfrm>
          <a:prstGeom prst="line">
            <a:avLst/>
          </a:prstGeom>
          <a:noFill/>
          <a:ln w="57150">
            <a:solidFill>
              <a:srgbClr val="9999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41413" name="Rectangle 1061"/>
          <p:cNvSpPr>
            <a:spLocks noChangeArrowheads="1"/>
          </p:cNvSpPr>
          <p:nvPr userDrawn="1"/>
        </p:nvSpPr>
        <p:spPr bwMode="auto">
          <a:xfrm>
            <a:off x="-12809" y="6445250"/>
            <a:ext cx="441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algn="l" defTabSz="1089025" eaLnBrk="0" latin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1100" b="1" dirty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과정명</a:t>
            </a:r>
            <a:r>
              <a:rPr kumimoji="0" lang="en-US" altLang="ko-KR" sz="1100" b="1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kumimoji="0" lang="ko-KR" altLang="en-US" sz="1100" b="1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웹</a:t>
            </a:r>
            <a:r>
              <a:rPr kumimoji="0" lang="ko-KR" altLang="en-US" sz="1100" b="1" baseline="0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 프레임워크의 활용 </a:t>
            </a:r>
            <a:r>
              <a:rPr kumimoji="0" lang="en-US" altLang="ko-KR" sz="1100" b="1" baseline="0" dirty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– Struts2 and AJAX</a:t>
            </a:r>
            <a:endParaRPr kumimoji="0" lang="en-US" altLang="ko-KR" sz="1100" b="1" dirty="0">
              <a:solidFill>
                <a:srgbClr val="3BA0FB"/>
              </a:solidFill>
              <a:latin typeface="굴림" pitchFamily="50" charset="-127"/>
              <a:ea typeface="굴림" pitchFamily="50" charset="-127"/>
            </a:endParaRPr>
          </a:p>
          <a:p>
            <a:pPr algn="l" defTabSz="1089025" eaLnBrk="0" latin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altLang="ko-KR" sz="1100" b="1" dirty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Copyright </a:t>
            </a:r>
            <a:r>
              <a:rPr kumimoji="0" lang="en-US" altLang="ko-KR" sz="1100" b="1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© </a:t>
            </a:r>
            <a:r>
              <a:rPr kumimoji="0" lang="en-US" altLang="ko-KR" sz="1100" b="1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2009</a:t>
            </a:r>
            <a:r>
              <a:rPr kumimoji="0" lang="en-US" altLang="ko-KR" sz="1100" b="1" baseline="0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 NEXTREE SOFT</a:t>
            </a:r>
            <a:r>
              <a:rPr kumimoji="0" lang="en-US" altLang="ko-KR" sz="1100" b="1" smtClean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0" lang="en-US" altLang="ko-KR" sz="1100" b="1" dirty="0">
                <a:solidFill>
                  <a:srgbClr val="3BA0FB"/>
                </a:solidFill>
                <a:latin typeface="굴림" pitchFamily="50" charset="-127"/>
                <a:ea typeface="굴림" pitchFamily="50" charset="-127"/>
              </a:rPr>
              <a:t>all rights reserved</a:t>
            </a:r>
          </a:p>
        </p:txBody>
      </p:sp>
      <p:sp>
        <p:nvSpPr>
          <p:cNvPr id="741416" name="Text Box 1064"/>
          <p:cNvSpPr txBox="1">
            <a:spLocks noChangeArrowheads="1"/>
          </p:cNvSpPr>
          <p:nvPr userDrawn="1"/>
        </p:nvSpPr>
        <p:spPr bwMode="auto">
          <a:xfrm>
            <a:off x="7810520" y="203201"/>
            <a:ext cx="192882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defRPr/>
            </a:pPr>
            <a:r>
              <a:rPr lang="ko-KR" altLang="en-US" sz="2000" b="1" dirty="0">
                <a:latin typeface="HY얕은샘물M" pitchFamily="18" charset="-127"/>
                <a:ea typeface="HY얕은샘물M" pitchFamily="18" charset="-127"/>
              </a:rPr>
              <a:t>중소기업직업훈련컨소시엄</a:t>
            </a:r>
          </a:p>
        </p:txBody>
      </p:sp>
      <p:pic>
        <p:nvPicPr>
          <p:cNvPr id="1037" name="Picture 1065" descr="EMB000008745eec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4627" y="103188"/>
            <a:ext cx="717331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1" r:id="rId3"/>
    <p:sldLayoutId id="2147483680" r:id="rId4"/>
    <p:sldLayoutId id="2147483681" r:id="rId5"/>
    <p:sldLayoutId id="2147483685" r:id="rId6"/>
  </p:sldLayoutIdLst>
  <p:hf hdr="0" ftr="0" dt="0"/>
  <p:txStyles>
    <p:titleStyle>
      <a:lvl1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6pPr>
      <a:lvl7pPr marL="9144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7pPr>
      <a:lvl8pPr marL="13716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8pPr>
      <a:lvl9pPr marL="18288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88938" indent="-388938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966788" indent="-3603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+mn-lt"/>
          <a:ea typeface="+mn-ea"/>
        </a:defRPr>
      </a:lvl2pPr>
      <a:lvl3pPr marL="1443038" indent="-260350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91770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kumimoji="1" sz="1400">
          <a:solidFill>
            <a:schemeClr val="tx1"/>
          </a:solidFill>
          <a:latin typeface="+mn-lt"/>
          <a:ea typeface="+mn-ea"/>
        </a:defRPr>
      </a:lvl4pPr>
      <a:lvl5pPr marL="239395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8511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3083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655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227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제목 1"/>
          <p:cNvSpPr>
            <a:spLocks noGrp="1"/>
          </p:cNvSpPr>
          <p:nvPr>
            <p:ph type="title" idx="4294967295"/>
          </p:nvPr>
        </p:nvSpPr>
        <p:spPr>
          <a:xfrm>
            <a:off x="644525" y="428625"/>
            <a:ext cx="8996363" cy="5540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실습 문제</a:t>
            </a:r>
            <a:endParaRPr lang="ko-KR" altLang="en-US" dirty="0" smtClean="0"/>
          </a:p>
        </p:txBody>
      </p:sp>
      <p:sp>
        <p:nvSpPr>
          <p:cNvPr id="277507" name="내용 개체 틀 2"/>
          <p:cNvSpPr>
            <a:spLocks noGrp="1"/>
          </p:cNvSpPr>
          <p:nvPr>
            <p:ph idx="4294967295"/>
          </p:nvPr>
        </p:nvSpPr>
        <p:spPr>
          <a:xfrm>
            <a:off x="577850" y="1143000"/>
            <a:ext cx="8974138" cy="31464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사칙연산 프로그램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값을 두 개를 입력하여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나누기를 할 수 있는 프로그램을 작성한다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파일들을 적당한 위치에 넣고 빠진 부분을 완성한다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77508" name="슬라이드 번호 개체 틀 3"/>
          <p:cNvSpPr txBox="1">
            <a:spLocks noGrp="1"/>
          </p:cNvSpPr>
          <p:nvPr/>
        </p:nvSpPr>
        <p:spPr bwMode="auto">
          <a:xfrm>
            <a:off x="8734425" y="6429375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latin typeface="Century Gothic" pitchFamily="34" charset="0"/>
                <a:ea typeface="굴림" charset="-127"/>
              </a:rPr>
              <a:t>- </a:t>
            </a:r>
            <a:fld id="{D2353989-B9E3-41B0-9799-13956B03B3B2}" type="slidenum">
              <a:rPr kumimoji="0" lang="en-US" altLang="ko-KR" sz="1600" b="1" i="1">
                <a:latin typeface="Century Gothic" pitchFamily="34" charset="0"/>
                <a:ea typeface="굴림" charset="-127"/>
              </a:rPr>
              <a:pPr algn="ctr"/>
              <a:t>1</a:t>
            </a:fld>
            <a:r>
              <a:rPr kumimoji="0" lang="en-US" altLang="ko-KR" sz="1600" b="1" i="1">
                <a:latin typeface="Century Gothic" pitchFamily="34" charset="0"/>
                <a:ea typeface="굴림" charset="-127"/>
              </a:rPr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직사각형 9"/>
          <p:cNvSpPr>
            <a:spLocks noChangeArrowheads="1"/>
          </p:cNvSpPr>
          <p:nvPr/>
        </p:nvSpPr>
        <p:spPr bwMode="auto">
          <a:xfrm>
            <a:off x="3800475" y="2357438"/>
            <a:ext cx="2370138" cy="107156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2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8532" name="제목 1"/>
          <p:cNvSpPr>
            <a:spLocks noGrp="1"/>
          </p:cNvSpPr>
          <p:nvPr>
            <p:ph type="title" idx="4294967295"/>
          </p:nvPr>
        </p:nvSpPr>
        <p:spPr>
          <a:xfrm>
            <a:off x="644525" y="428625"/>
            <a:ext cx="8996363" cy="5540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실습 문제</a:t>
            </a:r>
            <a:endParaRPr lang="ko-KR" altLang="en-US" dirty="0" smtClean="0"/>
          </a:p>
        </p:txBody>
      </p:sp>
      <p:sp>
        <p:nvSpPr>
          <p:cNvPr id="278533" name="슬라이드 번호 개체 틀 3"/>
          <p:cNvSpPr txBox="1">
            <a:spLocks noGrp="1"/>
          </p:cNvSpPr>
          <p:nvPr/>
        </p:nvSpPr>
        <p:spPr bwMode="auto">
          <a:xfrm>
            <a:off x="8734425" y="6429375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latin typeface="Century Gothic" pitchFamily="34" charset="0"/>
                <a:ea typeface="굴림" charset="-127"/>
              </a:rPr>
              <a:t>- </a:t>
            </a:r>
            <a:fld id="{9E0DF726-1AD1-44C0-AADA-5CCE68727BB0}" type="slidenum">
              <a:rPr kumimoji="0" lang="en-US" altLang="ko-KR" sz="1600" b="1" i="1">
                <a:latin typeface="Century Gothic" pitchFamily="34" charset="0"/>
                <a:ea typeface="굴림" charset="-127"/>
              </a:rPr>
              <a:pPr algn="ctr"/>
              <a:t>2</a:t>
            </a:fld>
            <a:r>
              <a:rPr kumimoji="0" lang="en-US" altLang="ko-KR" sz="1600" b="1" i="1">
                <a:latin typeface="Century Gothic" pitchFamily="34" charset="0"/>
                <a:ea typeface="굴림" charset="-127"/>
              </a:rPr>
              <a:t> -</a:t>
            </a:r>
          </a:p>
        </p:txBody>
      </p:sp>
      <p:sp>
        <p:nvSpPr>
          <p:cNvPr id="278534" name="내용 개체 틀 2"/>
          <p:cNvSpPr>
            <a:spLocks noGrp="1"/>
          </p:cNvSpPr>
          <p:nvPr>
            <p:ph idx="4294967295"/>
          </p:nvPr>
        </p:nvSpPr>
        <p:spPr>
          <a:xfrm>
            <a:off x="577850" y="1143000"/>
            <a:ext cx="8974138" cy="2259013"/>
          </a:xfrm>
          <a:prstGeom prst="rect">
            <a:avLst/>
          </a:prstGeom>
        </p:spPr>
        <p:txBody>
          <a:bodyPr/>
          <a:lstStyle/>
          <a:p>
            <a:endParaRPr lang="en-US" altLang="ko-KR" b="1" dirty="0" smtClean="0">
              <a:solidFill>
                <a:schemeClr val="tx2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64" y="1071546"/>
            <a:ext cx="292840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20" y="4300558"/>
            <a:ext cx="1733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36" y="4300558"/>
            <a:ext cx="1733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8752" y="4300558"/>
            <a:ext cx="1733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68" y="4300558"/>
            <a:ext cx="1733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아래쪽 화살표 14"/>
          <p:cNvSpPr/>
          <p:nvPr/>
        </p:nvSpPr>
        <p:spPr bwMode="auto">
          <a:xfrm>
            <a:off x="4095744" y="3571876"/>
            <a:ext cx="1714512" cy="571504"/>
          </a:xfrm>
          <a:prstGeom prst="downArrow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교육교재템플릿040323">
  <a:themeElements>
    <a:clrScheme name="교육교재템플릿040323 6">
      <a:dk1>
        <a:srgbClr val="333333"/>
      </a:dk1>
      <a:lt1>
        <a:srgbClr val="FFFFFF"/>
      </a:lt1>
      <a:dk2>
        <a:srgbClr val="003399"/>
      </a:dk2>
      <a:lt2>
        <a:srgbClr val="336600"/>
      </a:lt2>
      <a:accent1>
        <a:srgbClr val="EFA001"/>
      </a:accent1>
      <a:accent2>
        <a:srgbClr val="006699"/>
      </a:accent2>
      <a:accent3>
        <a:srgbClr val="FFFFFF"/>
      </a:accent3>
      <a:accent4>
        <a:srgbClr val="2A2A2A"/>
      </a:accent4>
      <a:accent5>
        <a:srgbClr val="F6CDAA"/>
      </a:accent5>
      <a:accent6>
        <a:srgbClr val="005C8A"/>
      </a:accent6>
      <a:hlink>
        <a:srgbClr val="FF0000"/>
      </a:hlink>
      <a:folHlink>
        <a:srgbClr val="969696"/>
      </a:folHlink>
    </a:clrScheme>
    <a:fontScheme name="교육교재템플릿040323">
      <a:majorFont>
        <a:latin typeface="휴먼엑스포"/>
        <a:ea typeface="휴먼엑스포"/>
        <a:cs typeface=""/>
      </a:majorFont>
      <a:minorFont>
        <a:latin typeface="Tahoma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9855" tIns="49928" rIns="99855" bIns="49928" numCol="1" rtlCol="0" anchor="ctr" anchorCtr="0" compatLnSpc="1">
        <a:prstTxWarp prst="textNoShape">
          <a:avLst/>
        </a:prstTxWarp>
      </a:bodyPr>
      <a:lstStyle>
        <a:defPPr marL="360363" marR="0" indent="-360363" algn="ctr" defTabSz="1038225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chemeClr val="tx1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교육교재템플릿04032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4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7797FF"/>
        </a:accent1>
        <a:accent2>
          <a:srgbClr val="F167E4"/>
        </a:accent2>
        <a:accent3>
          <a:srgbClr val="FFFFFF"/>
        </a:accent3>
        <a:accent4>
          <a:srgbClr val="000000"/>
        </a:accent4>
        <a:accent5>
          <a:srgbClr val="BDC9FF"/>
        </a:accent5>
        <a:accent6>
          <a:srgbClr val="DA5DCF"/>
        </a:accent6>
        <a:hlink>
          <a:srgbClr val="2EE43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5">
        <a:dk1>
          <a:srgbClr val="3C3C5A"/>
        </a:dk1>
        <a:lt1>
          <a:srgbClr val="FFFFFF"/>
        </a:lt1>
        <a:dk2>
          <a:srgbClr val="000099"/>
        </a:dk2>
        <a:lt2>
          <a:srgbClr val="336699"/>
        </a:lt2>
        <a:accent1>
          <a:srgbClr val="CCCC00"/>
        </a:accent1>
        <a:accent2>
          <a:srgbClr val="CCFFCC"/>
        </a:accent2>
        <a:accent3>
          <a:srgbClr val="FFFFFF"/>
        </a:accent3>
        <a:accent4>
          <a:srgbClr val="32324C"/>
        </a:accent4>
        <a:accent5>
          <a:srgbClr val="E2E2AA"/>
        </a:accent5>
        <a:accent6>
          <a:srgbClr val="B9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6">
        <a:dk1>
          <a:srgbClr val="333333"/>
        </a:dk1>
        <a:lt1>
          <a:srgbClr val="FFFFFF"/>
        </a:lt1>
        <a:dk2>
          <a:srgbClr val="003399"/>
        </a:dk2>
        <a:lt2>
          <a:srgbClr val="336600"/>
        </a:lt2>
        <a:accent1>
          <a:srgbClr val="EFA001"/>
        </a:accent1>
        <a:accent2>
          <a:srgbClr val="006699"/>
        </a:accent2>
        <a:accent3>
          <a:srgbClr val="FFFFFF"/>
        </a:accent3>
        <a:accent4>
          <a:srgbClr val="2A2A2A"/>
        </a:accent4>
        <a:accent5>
          <a:srgbClr val="F6CDAA"/>
        </a:accent5>
        <a:accent6>
          <a:srgbClr val="005C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\\Semiyoon\윤세미공유\이귀준\교재\교육교재템플릿040323.pot</Template>
  <TotalTime>61017</TotalTime>
  <Words>38</Words>
  <Application>Microsoft Office PowerPoint</Application>
  <PresentationFormat>A4 용지(210x297mm)</PresentationFormat>
  <Paragraphs>9</Paragraphs>
  <Slides>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교육교재템플릿040323</vt:lpstr>
      <vt:lpstr>Image</vt:lpstr>
      <vt:lpstr>실습 문제</vt:lpstr>
      <vt:lpstr>실습 문제</vt:lpstr>
    </vt:vector>
  </TitlesOfParts>
  <Company>KCSC(한국소프트웨어컴포넌트컨소시엄)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과정명</dc:title>
  <dc:creator>교재집필자</dc:creator>
  <cp:lastModifiedBy>inhye</cp:lastModifiedBy>
  <cp:revision>3497</cp:revision>
  <dcterms:created xsi:type="dcterms:W3CDTF">2002-02-15T02:31:30Z</dcterms:created>
  <dcterms:modified xsi:type="dcterms:W3CDTF">2010-02-24T08:42:05Z</dcterms:modified>
</cp:coreProperties>
</file>