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73" r:id="rId2"/>
    <p:sldId id="260" r:id="rId3"/>
    <p:sldId id="276" r:id="rId4"/>
    <p:sldId id="277" r:id="rId5"/>
    <p:sldId id="261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205A-F07B-4248-B5A3-5550026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BÁO CÁO FRONT 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84B56E-38BE-4497-806A-E8B6E44D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6450"/>
            <a:ext cx="10353675" cy="37147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Văn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Rở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VNPT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VNPT IT 1</a:t>
            </a:r>
          </a:p>
          <a:p>
            <a:pPr marL="514350" indent="-514350" algn="just">
              <a:buAutoNum type="arabicPeriod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VNPT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Kim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VNPT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78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419BC-62F3-4A28-AC08-7CC13FFD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788229"/>
            <a:ext cx="10142375" cy="28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6496D-94EB-4B64-9F85-D72E9AF6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65" y="3023118"/>
            <a:ext cx="5547892" cy="32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04A9-6A9C-4E55-98B4-401118BB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3611549"/>
            <a:ext cx="3750906" cy="3092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B8E1C-A47A-46FD-BB4C-CA5E6FC7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55" y="3611550"/>
            <a:ext cx="3836348" cy="30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0A3-1E53-4F98-99BD-C1E67DC8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1FF-3831-48D5-8855-0BD6FDED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AD-B909-4DB5-A003-4C2F8C5D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63021-6796-4F7A-8563-A87830BA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1604864"/>
            <a:ext cx="11980507" cy="50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2111-BF71-43C0-AC5C-2219C789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Ncovid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E63B2-59D0-4C7F-AD8D-B2BE2897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880799" cy="3714749"/>
          </a:xfrm>
        </p:spPr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Covid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(https://api.covid19api.com)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FFE51-24FE-41FB-A49A-219095F2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71" y="2219417"/>
            <a:ext cx="5078027" cy="42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B349-6D28-4CFF-BE66-18670B44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058E-13E9-4EB9-97DD-84F947E1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56CE-2DFC-485E-ABD2-E4F10C40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72" y="2347831"/>
            <a:ext cx="7026318" cy="38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domain/admin,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/Account/login</a:t>
            </a:r>
          </a:p>
          <a:p>
            <a:pPr marL="36900" indent="0">
              <a:buNone/>
            </a:pP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logon 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login.component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8FC03-FB69-4938-B67B-B0AE3586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81" y="3598877"/>
            <a:ext cx="5568614" cy="22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2249-B90D-42C3-8039-D3C53836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5" y="3782006"/>
            <a:ext cx="9695238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(modal),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6683-21FE-466D-989C-3B2DE572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47" y="2519265"/>
            <a:ext cx="6270171" cy="3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View</a:t>
            </a:r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pPr marL="36900" indent="0">
              <a:buNone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list?PageNumber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=1&amp;PageSize=10&amp;Keyword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1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Editor tiny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5CDB-4147-40F4-964A-C3216544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3760236"/>
            <a:ext cx="9857472" cy="27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4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{66BA43BF-FEDF-4989-B02D-A68D59396778}tf12214701_win32</Template>
  <TotalTime>100</TotalTime>
  <Words>422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Goudy Old Style</vt:lpstr>
      <vt:lpstr>Times New Roman</vt:lpstr>
      <vt:lpstr>Wingdings 2</vt:lpstr>
      <vt:lpstr>SlateVTI</vt:lpstr>
      <vt:lpstr>BÁO CÁO FRONT END</vt:lpstr>
      <vt:lpstr>Trang chủ</vt:lpstr>
      <vt:lpstr>Tình hình Ncovid hiện tại</vt:lpstr>
      <vt:lpstr>Liên hệ </vt:lpstr>
      <vt:lpstr>Admin</vt:lpstr>
      <vt:lpstr>Admin</vt:lpstr>
      <vt:lpstr>CRUD Bài viết</vt:lpstr>
      <vt:lpstr>CRUD Bài viết(2)</vt:lpstr>
      <vt:lpstr>CRUD Bài viết(3)</vt:lpstr>
      <vt:lpstr>CRUD Bài viết(4)</vt:lpstr>
      <vt:lpstr>CRUD Bài viết(5)</vt:lpstr>
      <vt:lpstr>CRUD Bài viết(6)</vt:lpstr>
      <vt:lpstr>Xin chân thành cảm ơn!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Font end</dc:title>
  <dc:creator>Nhật Tuấn Lã</dc:creator>
  <cp:lastModifiedBy>PVRO86</cp:lastModifiedBy>
  <cp:revision>37</cp:revision>
  <dcterms:created xsi:type="dcterms:W3CDTF">2020-09-05T18:14:12Z</dcterms:created>
  <dcterms:modified xsi:type="dcterms:W3CDTF">2020-09-27T16:00:02Z</dcterms:modified>
</cp:coreProperties>
</file>