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67" r:id="rId9"/>
    <p:sldId id="268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5CFDBF-E0DD-4E90-B650-9B7F51800E62}">
  <a:tblStyle styleId="{7C5CFDBF-E0DD-4E90-B650-9B7F51800E62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8F86EEE-7ACF-427D-9340-3066DA5938C8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98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89922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58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784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94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5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5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5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17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408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TripleL Trading</a:t>
            </a:r>
            <a:br>
              <a:rPr lang="en" dirty="0" smtClean="0"/>
            </a:br>
            <a:r>
              <a:rPr lang="en" dirty="0" smtClean="0"/>
              <a:t>shopping online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 smtClean="0">
                <a:solidFill>
                  <a:srgbClr val="FFFF00"/>
                </a:solidFill>
              </a:rPr>
              <a:t>Team 11</a:t>
            </a:r>
          </a:p>
          <a:p>
            <a:pPr marL="0" indent="0">
              <a:buNone/>
            </a:pPr>
            <a:r>
              <a:rPr lang="en" dirty="0" smtClean="0">
                <a:solidFill>
                  <a:srgbClr val="FFFF00"/>
                </a:solidFill>
              </a:rPr>
              <a:t>Jia Liu, Lingchen Li, Chao Li</a:t>
            </a:r>
            <a:endParaRPr lang="e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170134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rgbClr val="FFFF00"/>
                </a:solidFill>
              </a:rPr>
              <a:t>Background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C000"/>
                </a:solidFill>
              </a:rPr>
              <a:t>Have you ever been tired of running around to buy something urgently? 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647700" indent="-4572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C000"/>
                </a:solidFill>
              </a:rPr>
              <a:t>Have you ever wanted something but cannot find it in online stores?</a:t>
            </a:r>
          </a:p>
          <a:p>
            <a:pPr marL="647700" indent="-4572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C000"/>
                </a:solidFill>
              </a:rPr>
              <a:t>Have you ever imagined that when you want something, various merchant would contact you to provide best offers?</a:t>
            </a:r>
          </a:p>
          <a:p>
            <a:pPr marL="647700" indent="-4572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C000"/>
                </a:solidFill>
              </a:rPr>
              <a:t>You can not get it in traditional B2B or B2C mode!</a:t>
            </a:r>
          </a:p>
          <a:p>
            <a:pPr marL="647700" indent="-4572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solidFill>
                  <a:srgbClr val="FFFF00"/>
                </a:solidFill>
              </a:rPr>
              <a:t>Idea &amp; Goal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04850" indent="-5143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C000"/>
                </a:solidFill>
              </a:rPr>
              <a:t>Idea: If customers say what they want, supplier would contact with customers actively to provide their offers</a:t>
            </a:r>
          </a:p>
          <a:p>
            <a:pPr marL="704850" indent="-5143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FFC000"/>
              </a:solidFill>
            </a:endParaRPr>
          </a:p>
          <a:p>
            <a:pPr marL="704850" indent="-514350"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FFC000"/>
                </a:solidFill>
              </a:rPr>
              <a:t>Goal:</a:t>
            </a:r>
            <a:r>
              <a:rPr lang="en-US" altLang="zh-CN" dirty="0">
                <a:solidFill>
                  <a:srgbClr val="FFC000"/>
                </a:solidFill>
              </a:rPr>
              <a:t> Construct a platform in which the buyer can put up what they wants, and the sellers search to bid on the orders</a:t>
            </a:r>
            <a:endParaRPr lang="en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Design Model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3" y="367005"/>
            <a:ext cx="7327645" cy="64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0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rgbClr val="FFFF00"/>
                </a:solidFill>
              </a:rPr>
              <a:t>Progress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3" y="1592425"/>
            <a:ext cx="8359860" cy="495365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rgbClr val="FFFF00"/>
                </a:solidFill>
              </a:rPr>
              <a:t>Progress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45" y="78884"/>
            <a:ext cx="4222064" cy="670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693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rgbClr val="FFFF00"/>
                </a:solidFill>
              </a:rPr>
              <a:t>Progress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89" y="-1421888"/>
            <a:ext cx="6276391" cy="102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693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rgbClr val="FFFF00"/>
                </a:solidFill>
              </a:rPr>
              <a:t>Plan of Next Phase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4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04850" indent="-5143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C000"/>
                </a:solidFill>
              </a:rPr>
              <a:t>For </a:t>
            </a:r>
            <a:r>
              <a:rPr lang="en-US" altLang="zh-CN" dirty="0" smtClean="0">
                <a:solidFill>
                  <a:srgbClr val="FFC000"/>
                </a:solidFill>
              </a:rPr>
              <a:t>buyer </a:t>
            </a:r>
            <a:r>
              <a:rPr lang="en-US" altLang="zh-CN" dirty="0" smtClean="0">
                <a:solidFill>
                  <a:srgbClr val="FFC000"/>
                </a:solidFill>
              </a:rPr>
              <a:t>part:</a:t>
            </a:r>
          </a:p>
          <a:p>
            <a:pPr marL="1104900" lvl="1" indent="-5143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C000"/>
                </a:solidFill>
              </a:rPr>
              <a:t>All pages including managing personal transaction, reviewing items posted by sellers</a:t>
            </a:r>
          </a:p>
          <a:p>
            <a:pPr marL="1104900" lvl="1" indent="-5143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C000"/>
                </a:solidFill>
              </a:rPr>
              <a:t>Finish the </a:t>
            </a:r>
            <a:r>
              <a:rPr lang="en-US" altLang="zh-CN" dirty="0" smtClean="0">
                <a:solidFill>
                  <a:srgbClr val="FFC000"/>
                </a:solidFill>
              </a:rPr>
              <a:t>buy</a:t>
            </a:r>
            <a:r>
              <a:rPr lang="en-US" altLang="zh-CN" dirty="0" smtClean="0">
                <a:solidFill>
                  <a:srgbClr val="FFC000"/>
                </a:solidFill>
              </a:rPr>
              <a:t>ers’ </a:t>
            </a:r>
            <a:r>
              <a:rPr lang="en-US" altLang="zh-CN" dirty="0" smtClean="0">
                <a:solidFill>
                  <a:srgbClr val="FFC000"/>
                </a:solidFill>
              </a:rPr>
              <a:t>interaction with sellers such as posting new wishing item, accept offers .</a:t>
            </a:r>
            <a:r>
              <a:rPr lang="en-US" altLang="zh-CN" dirty="0" err="1" smtClean="0">
                <a:solidFill>
                  <a:srgbClr val="FFC000"/>
                </a:solidFill>
              </a:rPr>
              <a:t>etc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704850" indent="-514350"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FFC000"/>
                </a:solidFill>
              </a:rPr>
              <a:t>For seller part:</a:t>
            </a:r>
          </a:p>
          <a:p>
            <a:pPr marL="1104900" lvl="1" indent="-514350">
              <a:buFont typeface="Wingdings" panose="05000000000000000000" pitchFamily="2" charset="2"/>
              <a:buChar char="l"/>
            </a:pPr>
            <a:r>
              <a:rPr lang="en" dirty="0" smtClean="0">
                <a:solidFill>
                  <a:srgbClr val="FFC000"/>
                </a:solidFill>
              </a:rPr>
              <a:t>The flow of goods in the store: posting new item, update inventory, .etc</a:t>
            </a:r>
          </a:p>
          <a:p>
            <a:pPr marL="1104900" lvl="1" indent="-514350">
              <a:buFont typeface="Wingdings" panose="05000000000000000000" pitchFamily="2" charset="2"/>
              <a:buChar char="l"/>
            </a:pPr>
            <a:r>
              <a:rPr lang="en" altLang="zh-CN" dirty="0" smtClean="0">
                <a:solidFill>
                  <a:srgbClr val="FFC000"/>
                </a:solidFill>
              </a:rPr>
              <a:t>creating order for specific </a:t>
            </a:r>
            <a:r>
              <a:rPr lang="en" altLang="zh-CN" dirty="0" smtClean="0">
                <a:solidFill>
                  <a:srgbClr val="FFC000"/>
                </a:solidFill>
              </a:rPr>
              <a:t>buyer</a:t>
            </a:r>
            <a:endParaRPr lang="en" altLang="zh-CN" dirty="0" smtClean="0">
              <a:solidFill>
                <a:srgbClr val="FFC000"/>
              </a:solidFill>
            </a:endParaRPr>
          </a:p>
          <a:p>
            <a:pPr marL="704850" indent="-514350">
              <a:buFont typeface="Wingdings" panose="05000000000000000000" pitchFamily="2" charset="2"/>
              <a:buChar char="l"/>
            </a:pPr>
            <a:r>
              <a:rPr lang="en" dirty="0" smtClean="0">
                <a:solidFill>
                  <a:srgbClr val="FFC000"/>
                </a:solidFill>
              </a:rPr>
              <a:t>If time permitted:</a:t>
            </a:r>
          </a:p>
          <a:p>
            <a:pPr marL="1104900" lvl="1" indent="-514350">
              <a:buFont typeface="Wingdings" panose="05000000000000000000" pitchFamily="2" charset="2"/>
              <a:buChar char="l"/>
            </a:pPr>
            <a:r>
              <a:rPr lang="en" dirty="0" smtClean="0">
                <a:solidFill>
                  <a:srgbClr val="FFC000"/>
                </a:solidFill>
              </a:rPr>
              <a:t>The communication between buyer and seller</a:t>
            </a:r>
            <a:endParaRPr lang="en" dirty="0" smtClean="0">
              <a:solidFill>
                <a:srgbClr val="FFC000"/>
              </a:solidFill>
            </a:endParaRPr>
          </a:p>
          <a:p>
            <a:pPr marL="590550" lvl="1" indent="0"/>
            <a:endParaRPr lang="en" dirty="0" smtClean="0">
              <a:solidFill>
                <a:srgbClr val="FFC000"/>
              </a:solidFill>
            </a:endParaRPr>
          </a:p>
          <a:p>
            <a:pPr marL="1104900" lvl="1" indent="-514350">
              <a:buFont typeface="Wingdings" panose="05000000000000000000" pitchFamily="2" charset="2"/>
              <a:buChar char="l"/>
            </a:pPr>
            <a:endParaRPr lang="en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213843" y="3066019"/>
            <a:ext cx="8229600" cy="9446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6600" dirty="0" smtClean="0">
                <a:solidFill>
                  <a:srgbClr val="FFFF00"/>
                </a:solidFill>
              </a:rPr>
              <a:t>Thank You!</a:t>
            </a:r>
            <a:endParaRPr lang="en" sz="6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200</Words>
  <Application>Microsoft Office PowerPoint</Application>
  <PresentationFormat>全屏显示(4:3)</PresentationFormat>
  <Paragraphs>28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spotlight</vt:lpstr>
      <vt:lpstr>TripleL Trading shopping online</vt:lpstr>
      <vt:lpstr>Background</vt:lpstr>
      <vt:lpstr>Idea &amp; Goal</vt:lpstr>
      <vt:lpstr>Design Model</vt:lpstr>
      <vt:lpstr>Progress</vt:lpstr>
      <vt:lpstr>Progress</vt:lpstr>
      <vt:lpstr>Progress</vt:lpstr>
      <vt:lpstr>Plan of Next Phase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</dc:creator>
  <cp:lastModifiedBy>Liu Jia</cp:lastModifiedBy>
  <cp:revision>16</cp:revision>
  <dcterms:modified xsi:type="dcterms:W3CDTF">2014-04-01T18:24:12Z</dcterms:modified>
</cp:coreProperties>
</file>