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e77ba0b3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e77ba0b3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e77ba0b3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e77ba0b3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ee77ba0b3_2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ee77ba0b3_2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ee77ba0b3_2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ee77ba0b3_2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ee77ba0b3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ee77ba0b3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ee77ba0b3_2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ee77ba0b3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11" Type="http://schemas.openxmlformats.org/officeDocument/2006/relationships/image" Target="../media/image11.png"/><Relationship Id="rId10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6.jpg"/><Relationship Id="rId6" Type="http://schemas.openxmlformats.org/officeDocument/2006/relationships/image" Target="../media/image18.png"/><Relationship Id="rId7" Type="http://schemas.openxmlformats.org/officeDocument/2006/relationships/image" Target="../media/image5.png"/><Relationship Id="rId8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11" Type="http://schemas.openxmlformats.org/officeDocument/2006/relationships/image" Target="../media/image18.png"/><Relationship Id="rId10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6.jpg"/><Relationship Id="rId6" Type="http://schemas.openxmlformats.org/officeDocument/2006/relationships/image" Target="../media/image5.png"/><Relationship Id="rId7" Type="http://schemas.openxmlformats.org/officeDocument/2006/relationships/image" Target="../media/image3.jp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penfact.pe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jpg"/><Relationship Id="rId10" Type="http://schemas.openxmlformats.org/officeDocument/2006/relationships/image" Target="../media/image17.jpg"/><Relationship Id="rId13" Type="http://schemas.openxmlformats.org/officeDocument/2006/relationships/image" Target="../media/image16.jp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larksnut-ui-clarksnut.apps.console.sistcoop.org/" TargetMode="External"/><Relationship Id="rId4" Type="http://schemas.openxmlformats.org/officeDocument/2006/relationships/image" Target="../media/image13.jpg"/><Relationship Id="rId9" Type="http://schemas.openxmlformats.org/officeDocument/2006/relationships/image" Target="../media/image12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OPENFACT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FACTURACIÓN ELECTRÓNICA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1023" y="-2"/>
            <a:ext cx="1182975" cy="14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COMPROBANTES ELECTRÓNICOS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Facturas.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Boletas.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Notas de Crédito.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Notas de Débito.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Bajas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Percepciones.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Retenciones, etc.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1023" y="-2"/>
            <a:ext cx="1182975" cy="14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3165575" y="2571750"/>
            <a:ext cx="1526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SERVIDOR OPENFACT</a:t>
            </a:r>
            <a:endParaRPr b="1" sz="7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175" y="2545250"/>
            <a:ext cx="1899612" cy="13803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279925"/>
            <a:ext cx="8222100" cy="12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FUNCIONA OPENFACT?</a:t>
            </a:r>
            <a:endParaRPr/>
          </a:p>
        </p:txBody>
      </p:sp>
      <p:cxnSp>
        <p:nvCxnSpPr>
          <p:cNvPr id="84" name="Google Shape;84;p15"/>
          <p:cNvCxnSpPr/>
          <p:nvPr/>
        </p:nvCxnSpPr>
        <p:spPr>
          <a:xfrm flipH="1" rot="10800000">
            <a:off x="934987" y="3298400"/>
            <a:ext cx="6021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endCxn id="86" idx="1"/>
          </p:cNvCxnSpPr>
          <p:nvPr/>
        </p:nvCxnSpPr>
        <p:spPr>
          <a:xfrm flipH="1" rot="10800000">
            <a:off x="2467175" y="3227275"/>
            <a:ext cx="698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5493525" y="3069975"/>
            <a:ext cx="50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CDR</a:t>
            </a:r>
            <a:endParaRPr b="1" sz="1000"/>
          </a:p>
        </p:txBody>
      </p:sp>
      <p:sp>
        <p:nvSpPr>
          <p:cNvPr id="88" name="Google Shape;88;p15"/>
          <p:cNvSpPr/>
          <p:nvPr/>
        </p:nvSpPr>
        <p:spPr>
          <a:xfrm rot="-5400000">
            <a:off x="2157400" y="611500"/>
            <a:ext cx="594000" cy="3243300"/>
          </a:xfrm>
          <a:prstGeom prst="bentUpArrow">
            <a:avLst>
              <a:gd fmla="val 6020" name="adj1"/>
              <a:gd fmla="val 8314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1059600" y="3069963"/>
            <a:ext cx="283500" cy="203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366725" y="3704350"/>
            <a:ext cx="283500" cy="20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917975" y="3709038"/>
            <a:ext cx="283500" cy="20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173875" y="2072850"/>
            <a:ext cx="283500" cy="20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959675" y="3756800"/>
            <a:ext cx="1802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WEB SERVICES</a:t>
            </a:r>
            <a:endParaRPr b="1" sz="1000"/>
          </a:p>
        </p:txBody>
      </p:sp>
      <p:sp>
        <p:nvSpPr>
          <p:cNvPr id="94" name="Google Shape;94;p15"/>
          <p:cNvSpPr txBox="1"/>
          <p:nvPr/>
        </p:nvSpPr>
        <p:spPr>
          <a:xfrm>
            <a:off x="1254975" y="1680925"/>
            <a:ext cx="2544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Enviar xml, pdf, cdr  correo electrónico</a:t>
            </a:r>
            <a:endParaRPr sz="1000"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1023" y="-2"/>
            <a:ext cx="1182975" cy="14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00" y="2747725"/>
            <a:ext cx="903600" cy="9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3763" y="2932288"/>
            <a:ext cx="903600" cy="599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8" name="Google Shape;98;p15"/>
          <p:cNvSpPr txBox="1"/>
          <p:nvPr/>
        </p:nvSpPr>
        <p:spPr>
          <a:xfrm>
            <a:off x="1428225" y="2626600"/>
            <a:ext cx="11547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www.openfact.pe</a:t>
            </a:r>
            <a:endParaRPr sz="1000"/>
          </a:p>
        </p:txBody>
      </p:sp>
      <p:sp>
        <p:nvSpPr>
          <p:cNvPr id="99" name="Google Shape;99;p15"/>
          <p:cNvSpPr/>
          <p:nvPr/>
        </p:nvSpPr>
        <p:spPr>
          <a:xfrm>
            <a:off x="3851375" y="2822513"/>
            <a:ext cx="416700" cy="8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xml</a:t>
            </a:r>
            <a:endParaRPr sz="1000"/>
          </a:p>
        </p:txBody>
      </p:sp>
      <p:sp>
        <p:nvSpPr>
          <p:cNvPr id="86" name="Google Shape;86;p15"/>
          <p:cNvSpPr/>
          <p:nvPr/>
        </p:nvSpPr>
        <p:spPr>
          <a:xfrm>
            <a:off x="3165575" y="2820175"/>
            <a:ext cx="685800" cy="8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backend</a:t>
            </a:r>
            <a:endParaRPr sz="1000"/>
          </a:p>
        </p:txBody>
      </p:sp>
      <p:sp>
        <p:nvSpPr>
          <p:cNvPr id="100" name="Google Shape;100;p15"/>
          <p:cNvSpPr/>
          <p:nvPr/>
        </p:nvSpPr>
        <p:spPr>
          <a:xfrm>
            <a:off x="4261300" y="2820175"/>
            <a:ext cx="416700" cy="8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8100" y="2890150"/>
            <a:ext cx="203100" cy="2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8100" y="3133875"/>
            <a:ext cx="203100" cy="2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8100" y="3377600"/>
            <a:ext cx="203100" cy="2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8">
            <a:alphaModFix/>
          </a:blip>
          <a:srcRect b="55035" l="0" r="0" t="0"/>
          <a:stretch/>
        </p:blipFill>
        <p:spPr>
          <a:xfrm>
            <a:off x="6683750" y="2732426"/>
            <a:ext cx="2386049" cy="10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05792" y="1972117"/>
            <a:ext cx="741962" cy="74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1088325" y="4727600"/>
            <a:ext cx="3603600" cy="33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10">
            <a:alphaModFix/>
          </a:blip>
          <a:srcRect b="26258" l="19506" r="18684" t="27690"/>
          <a:stretch/>
        </p:blipFill>
        <p:spPr>
          <a:xfrm>
            <a:off x="3331415" y="4749651"/>
            <a:ext cx="1313622" cy="2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 rot="-5400000">
            <a:off x="1272625" y="4463150"/>
            <a:ext cx="3258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-5400000">
            <a:off x="1909425" y="4463150"/>
            <a:ext cx="3258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-5400000">
            <a:off x="2653475" y="4463150"/>
            <a:ext cx="3258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rot="-5400000">
            <a:off x="4306750" y="4463150"/>
            <a:ext cx="3258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-5400000">
            <a:off x="3397525" y="4463150"/>
            <a:ext cx="3258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92129" y="4316925"/>
            <a:ext cx="304446" cy="2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01704" y="4274900"/>
            <a:ext cx="304446" cy="2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36004" y="4313188"/>
            <a:ext cx="304446" cy="2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69379" y="4271163"/>
            <a:ext cx="304446" cy="2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1088325" y="4727600"/>
            <a:ext cx="1968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SERVIDOR DE SEGURIDAD</a:t>
            </a:r>
            <a:endParaRPr b="1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HACER SI YA USO UN SOFTWARE?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Contactarse con la empresa o persona encargada de su software y solicitar la implementación de </a:t>
            </a:r>
            <a:r>
              <a:rPr lang="en"/>
              <a:t>módulo</a:t>
            </a:r>
            <a:r>
              <a:rPr lang="en"/>
              <a:t> de “Comprobantes Electrónicos”.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Desventajas: Generalmente es costoso. Toma mucho tiempo.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Integrarse con un proveedor de servicios electrónicos como “</a:t>
            </a:r>
            <a:r>
              <a:rPr b="1" lang="en"/>
              <a:t>Openfact</a:t>
            </a:r>
            <a:r>
              <a:rPr lang="en"/>
              <a:t>”.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Ventaja: Es barato y rápido.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1023" y="-2"/>
            <a:ext cx="1182975" cy="14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3165575" y="2571750"/>
            <a:ext cx="1526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SERVIDOR OPENFACT</a:t>
            </a:r>
            <a:endParaRPr b="1" sz="700"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175" y="2545250"/>
            <a:ext cx="1899612" cy="138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>
            <p:ph type="title"/>
          </p:nvPr>
        </p:nvSpPr>
        <p:spPr>
          <a:xfrm>
            <a:off x="471900" y="279925"/>
            <a:ext cx="8222100" cy="12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/>
              <a:t>QUÉ</a:t>
            </a:r>
            <a:r>
              <a:rPr lang="en"/>
              <a:t> HACER SI DECIDO USAR OPENFACT?</a:t>
            </a:r>
            <a:endParaRPr/>
          </a:p>
        </p:txBody>
      </p:sp>
      <p:cxnSp>
        <p:nvCxnSpPr>
          <p:cNvPr id="132" name="Google Shape;132;p17"/>
          <p:cNvCxnSpPr>
            <a:endCxn id="133" idx="1"/>
          </p:cNvCxnSpPr>
          <p:nvPr/>
        </p:nvCxnSpPr>
        <p:spPr>
          <a:xfrm flipH="1" rot="10800000">
            <a:off x="935013" y="2896375"/>
            <a:ext cx="724200" cy="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>
            <a:stCxn id="133" idx="3"/>
            <a:endCxn id="135" idx="1"/>
          </p:cNvCxnSpPr>
          <p:nvPr/>
        </p:nvCxnSpPr>
        <p:spPr>
          <a:xfrm>
            <a:off x="2345013" y="2896375"/>
            <a:ext cx="820500" cy="3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7"/>
          <p:cNvSpPr txBox="1"/>
          <p:nvPr/>
        </p:nvSpPr>
        <p:spPr>
          <a:xfrm>
            <a:off x="5493525" y="3069975"/>
            <a:ext cx="50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CDR</a:t>
            </a:r>
            <a:endParaRPr b="1" sz="1000"/>
          </a:p>
        </p:txBody>
      </p:sp>
      <p:sp>
        <p:nvSpPr>
          <p:cNvPr id="137" name="Google Shape;137;p17"/>
          <p:cNvSpPr/>
          <p:nvPr/>
        </p:nvSpPr>
        <p:spPr>
          <a:xfrm rot="-5400000">
            <a:off x="2157400" y="611500"/>
            <a:ext cx="594000" cy="3243300"/>
          </a:xfrm>
          <a:prstGeom prst="bentUpArrow">
            <a:avLst>
              <a:gd fmla="val 6020" name="adj1"/>
              <a:gd fmla="val 8314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366725" y="3704350"/>
            <a:ext cx="283500" cy="20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917975" y="3709038"/>
            <a:ext cx="283500" cy="20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2173875" y="2051900"/>
            <a:ext cx="283500" cy="20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6959675" y="3756800"/>
            <a:ext cx="1802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WEB SERVICES</a:t>
            </a:r>
            <a:endParaRPr b="1" sz="1000"/>
          </a:p>
        </p:txBody>
      </p:sp>
      <p:sp>
        <p:nvSpPr>
          <p:cNvPr id="142" name="Google Shape;142;p17"/>
          <p:cNvSpPr txBox="1"/>
          <p:nvPr/>
        </p:nvSpPr>
        <p:spPr>
          <a:xfrm>
            <a:off x="1254975" y="1680925"/>
            <a:ext cx="2544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Enviar xml, pdf, cdr  correo electrónico</a:t>
            </a:r>
            <a:endParaRPr sz="1000"/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1023" y="-2"/>
            <a:ext cx="1182975" cy="14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00" y="2747725"/>
            <a:ext cx="903600" cy="9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/>
          <p:nvPr/>
        </p:nvSpPr>
        <p:spPr>
          <a:xfrm>
            <a:off x="3851375" y="2822513"/>
            <a:ext cx="416700" cy="8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xml</a:t>
            </a:r>
            <a:endParaRPr sz="1000"/>
          </a:p>
        </p:txBody>
      </p:sp>
      <p:sp>
        <p:nvSpPr>
          <p:cNvPr id="135" name="Google Shape;135;p17"/>
          <p:cNvSpPr/>
          <p:nvPr/>
        </p:nvSpPr>
        <p:spPr>
          <a:xfrm>
            <a:off x="3165575" y="2820175"/>
            <a:ext cx="685800" cy="8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backend</a:t>
            </a:r>
            <a:endParaRPr sz="1000"/>
          </a:p>
        </p:txBody>
      </p:sp>
      <p:sp>
        <p:nvSpPr>
          <p:cNvPr id="146" name="Google Shape;146;p17"/>
          <p:cNvSpPr/>
          <p:nvPr/>
        </p:nvSpPr>
        <p:spPr>
          <a:xfrm>
            <a:off x="4261300" y="2820175"/>
            <a:ext cx="416700" cy="8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8100" y="2890150"/>
            <a:ext cx="203100" cy="2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8100" y="3133875"/>
            <a:ext cx="203100" cy="2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8100" y="3377600"/>
            <a:ext cx="203100" cy="2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7">
            <a:alphaModFix/>
          </a:blip>
          <a:srcRect b="55035" l="0" r="0" t="0"/>
          <a:stretch/>
        </p:blipFill>
        <p:spPr>
          <a:xfrm>
            <a:off x="6683750" y="2732426"/>
            <a:ext cx="2386049" cy="10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05792" y="1972117"/>
            <a:ext cx="741962" cy="74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/>
          <p:nvPr/>
        </p:nvSpPr>
        <p:spPr>
          <a:xfrm>
            <a:off x="1088325" y="4727600"/>
            <a:ext cx="3603600" cy="33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9">
            <a:alphaModFix/>
          </a:blip>
          <a:srcRect b="26258" l="19506" r="18684" t="27690"/>
          <a:stretch/>
        </p:blipFill>
        <p:spPr>
          <a:xfrm>
            <a:off x="3331415" y="4749651"/>
            <a:ext cx="1313622" cy="2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/>
          <p:nvPr/>
        </p:nvSpPr>
        <p:spPr>
          <a:xfrm rot="-5400000">
            <a:off x="1272625" y="4463150"/>
            <a:ext cx="3258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 rot="-5400000">
            <a:off x="1909425" y="4463150"/>
            <a:ext cx="3258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rot="-5400000">
            <a:off x="2653475" y="4463150"/>
            <a:ext cx="3258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 rot="-5400000">
            <a:off x="4306750" y="4463150"/>
            <a:ext cx="3258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rot="-5400000">
            <a:off x="3397525" y="4463150"/>
            <a:ext cx="3258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92129" y="4316925"/>
            <a:ext cx="304446" cy="2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01704" y="4274900"/>
            <a:ext cx="304446" cy="2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36004" y="4313188"/>
            <a:ext cx="304446" cy="2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69379" y="4271163"/>
            <a:ext cx="304446" cy="2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1088325" y="4727600"/>
            <a:ext cx="1968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SERVIDOR DE SEGURIDAD</a:t>
            </a:r>
            <a:endParaRPr b="1" sz="1000"/>
          </a:p>
        </p:txBody>
      </p:sp>
      <p:sp>
        <p:nvSpPr>
          <p:cNvPr id="133" name="Google Shape;133;p17"/>
          <p:cNvSpPr/>
          <p:nvPr/>
        </p:nvSpPr>
        <p:spPr>
          <a:xfrm>
            <a:off x="1659213" y="2489275"/>
            <a:ext cx="685800" cy="8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50313" y="3472263"/>
            <a:ext cx="903600" cy="599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65" name="Google Shape;165;p17"/>
          <p:cNvCxnSpPr>
            <a:endCxn id="164" idx="1"/>
          </p:cNvCxnSpPr>
          <p:nvPr/>
        </p:nvCxnSpPr>
        <p:spPr>
          <a:xfrm>
            <a:off x="984213" y="3459200"/>
            <a:ext cx="566100" cy="3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7"/>
          <p:cNvCxnSpPr>
            <a:stCxn id="164" idx="3"/>
            <a:endCxn id="135" idx="1"/>
          </p:cNvCxnSpPr>
          <p:nvPr/>
        </p:nvCxnSpPr>
        <p:spPr>
          <a:xfrm flipH="1" rot="10800000">
            <a:off x="2453913" y="3227300"/>
            <a:ext cx="711600" cy="5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675" y="2518015"/>
            <a:ext cx="630900" cy="75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/>
          <p:nvPr/>
        </p:nvSpPr>
        <p:spPr>
          <a:xfrm>
            <a:off x="935550" y="3303463"/>
            <a:ext cx="283500" cy="203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1171575" y="2255000"/>
            <a:ext cx="1802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 SOFTWARE + OPENFACT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crear comprobantes electrónicos?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www.openfact.pe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471900" y="311925"/>
            <a:ext cx="8222100" cy="11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INNOVACIÓN ES NUESTRA GARANTÍA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hlinkClick r:id="rId3"/>
              </a:rPr>
              <a:t>OPENFACT+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450" y="2162775"/>
            <a:ext cx="1136924" cy="16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4794225" y="3722600"/>
            <a:ext cx="10674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 EMPRESA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5">
            <a:alphaModFix/>
          </a:blip>
          <a:srcRect b="3882" l="30255" r="30750" t="7078"/>
          <a:stretch/>
        </p:blipFill>
        <p:spPr>
          <a:xfrm>
            <a:off x="7897213" y="1824200"/>
            <a:ext cx="573625" cy="5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7650338" y="2429700"/>
            <a:ext cx="1067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 CLIENTE 1</a:t>
            </a:r>
            <a:endParaRPr sz="1000"/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5">
            <a:alphaModFix/>
          </a:blip>
          <a:srcRect b="3882" l="30255" r="30750" t="7078"/>
          <a:stretch/>
        </p:blipFill>
        <p:spPr>
          <a:xfrm>
            <a:off x="7938763" y="2937938"/>
            <a:ext cx="573625" cy="5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7691888" y="3543438"/>
            <a:ext cx="1067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 CLIENTE 2</a:t>
            </a:r>
            <a:endParaRPr sz="1000"/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5">
            <a:alphaModFix/>
          </a:blip>
          <a:srcRect b="3882" l="30255" r="30750" t="7078"/>
          <a:stretch/>
        </p:blipFill>
        <p:spPr>
          <a:xfrm>
            <a:off x="7938763" y="4079325"/>
            <a:ext cx="573625" cy="5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7691888" y="4684825"/>
            <a:ext cx="1067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 CLIENTE 3</a:t>
            </a:r>
            <a:endParaRPr sz="1000"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6375" y="2883650"/>
            <a:ext cx="658625" cy="65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19"/>
          <p:cNvCxnSpPr>
            <a:stCxn id="189" idx="3"/>
            <a:endCxn id="183" idx="1"/>
          </p:cNvCxnSpPr>
          <p:nvPr/>
        </p:nvCxnSpPr>
        <p:spPr>
          <a:xfrm flipH="1" rot="10800000">
            <a:off x="6555000" y="2115263"/>
            <a:ext cx="1342200" cy="10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9"/>
          <p:cNvCxnSpPr>
            <a:stCxn id="189" idx="3"/>
            <a:endCxn id="185" idx="1"/>
          </p:cNvCxnSpPr>
          <p:nvPr/>
        </p:nvCxnSpPr>
        <p:spPr>
          <a:xfrm>
            <a:off x="6555000" y="3212963"/>
            <a:ext cx="13839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9"/>
          <p:cNvCxnSpPr>
            <a:stCxn id="189" idx="3"/>
            <a:endCxn id="187" idx="1"/>
          </p:cNvCxnSpPr>
          <p:nvPr/>
        </p:nvCxnSpPr>
        <p:spPr>
          <a:xfrm>
            <a:off x="6555000" y="3212963"/>
            <a:ext cx="1383900" cy="11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19"/>
          <p:cNvSpPr txBox="1"/>
          <p:nvPr/>
        </p:nvSpPr>
        <p:spPr>
          <a:xfrm>
            <a:off x="5709300" y="3410600"/>
            <a:ext cx="1067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 VENDEDOR</a:t>
            </a:r>
            <a:endParaRPr sz="800"/>
          </a:p>
        </p:txBody>
      </p:sp>
      <p:pic>
        <p:nvPicPr>
          <p:cNvPr id="194" name="Google Shape;19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5050" y="2332050"/>
            <a:ext cx="284100" cy="2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9150" y="2959850"/>
            <a:ext cx="284100" cy="2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0300" y="3898450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/>
        </p:nvSpPr>
        <p:spPr>
          <a:xfrm>
            <a:off x="6767200" y="2162775"/>
            <a:ext cx="6198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F001-1</a:t>
            </a:r>
            <a:endParaRPr sz="800"/>
          </a:p>
        </p:txBody>
      </p:sp>
      <p:sp>
        <p:nvSpPr>
          <p:cNvPr id="198" name="Google Shape;198;p19"/>
          <p:cNvSpPr txBox="1"/>
          <p:nvPr/>
        </p:nvSpPr>
        <p:spPr>
          <a:xfrm>
            <a:off x="7066500" y="2765450"/>
            <a:ext cx="6198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F001-2</a:t>
            </a:r>
            <a:endParaRPr sz="800"/>
          </a:p>
        </p:txBody>
      </p:sp>
      <p:sp>
        <p:nvSpPr>
          <p:cNvPr id="199" name="Google Shape;199;p19"/>
          <p:cNvSpPr txBox="1"/>
          <p:nvPr/>
        </p:nvSpPr>
        <p:spPr>
          <a:xfrm>
            <a:off x="6843400" y="4030150"/>
            <a:ext cx="6198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F001-3</a:t>
            </a:r>
            <a:endParaRPr sz="800"/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27650" y="1847350"/>
            <a:ext cx="515075" cy="5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 rotWithShape="1">
          <a:blip r:embed="rId9">
            <a:alphaModFix/>
          </a:blip>
          <a:srcRect b="7019" l="0" r="0" t="0"/>
          <a:stretch/>
        </p:blipFill>
        <p:spPr>
          <a:xfrm>
            <a:off x="3998375" y="2945550"/>
            <a:ext cx="573625" cy="567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 rotWithShape="1">
          <a:blip r:embed="rId10">
            <a:alphaModFix/>
          </a:blip>
          <a:srcRect b="7080" l="10249" r="13093" t="0"/>
          <a:stretch/>
        </p:blipFill>
        <p:spPr>
          <a:xfrm>
            <a:off x="4027654" y="4028525"/>
            <a:ext cx="406471" cy="5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 txBox="1"/>
          <p:nvPr/>
        </p:nvSpPr>
        <p:spPr>
          <a:xfrm>
            <a:off x="3754300" y="2369675"/>
            <a:ext cx="1067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 LOGISTICO 1</a:t>
            </a:r>
            <a:endParaRPr sz="800"/>
          </a:p>
        </p:txBody>
      </p:sp>
      <p:sp>
        <p:nvSpPr>
          <p:cNvPr id="204" name="Google Shape;204;p19"/>
          <p:cNvSpPr txBox="1"/>
          <p:nvPr/>
        </p:nvSpPr>
        <p:spPr>
          <a:xfrm>
            <a:off x="3697188" y="3517025"/>
            <a:ext cx="1067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 LOGISTICO 2</a:t>
            </a:r>
            <a:endParaRPr sz="800"/>
          </a:p>
        </p:txBody>
      </p:sp>
      <p:sp>
        <p:nvSpPr>
          <p:cNvPr id="205" name="Google Shape;205;p19"/>
          <p:cNvSpPr txBox="1"/>
          <p:nvPr/>
        </p:nvSpPr>
        <p:spPr>
          <a:xfrm>
            <a:off x="3697200" y="4594625"/>
            <a:ext cx="1067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 LOGISTICO 3</a:t>
            </a:r>
            <a:endParaRPr sz="800"/>
          </a:p>
        </p:txBody>
      </p:sp>
      <p:pic>
        <p:nvPicPr>
          <p:cNvPr id="206" name="Google Shape;20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9457" y="1809211"/>
            <a:ext cx="443393" cy="658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6541" y="4220091"/>
            <a:ext cx="658625" cy="6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09450" y="2987144"/>
            <a:ext cx="658625" cy="54958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105063" y="2445875"/>
            <a:ext cx="1067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 PROVEEDOR 1</a:t>
            </a:r>
            <a:endParaRPr sz="800"/>
          </a:p>
        </p:txBody>
      </p:sp>
      <p:sp>
        <p:nvSpPr>
          <p:cNvPr id="210" name="Google Shape;210;p19"/>
          <p:cNvSpPr txBox="1"/>
          <p:nvPr/>
        </p:nvSpPr>
        <p:spPr>
          <a:xfrm>
            <a:off x="139638" y="3512675"/>
            <a:ext cx="1067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 PROVEEDOR 2</a:t>
            </a:r>
            <a:endParaRPr sz="800"/>
          </a:p>
        </p:txBody>
      </p:sp>
      <p:sp>
        <p:nvSpPr>
          <p:cNvPr id="211" name="Google Shape;211;p19"/>
          <p:cNvSpPr txBox="1"/>
          <p:nvPr/>
        </p:nvSpPr>
        <p:spPr>
          <a:xfrm>
            <a:off x="105063" y="4841600"/>
            <a:ext cx="1067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 PROVEEDOR 3</a:t>
            </a:r>
            <a:endParaRPr sz="800"/>
          </a:p>
        </p:txBody>
      </p:sp>
      <p:cxnSp>
        <p:nvCxnSpPr>
          <p:cNvPr id="212" name="Google Shape;212;p19"/>
          <p:cNvCxnSpPr>
            <a:stCxn id="206" idx="3"/>
            <a:endCxn id="203" idx="1"/>
          </p:cNvCxnSpPr>
          <p:nvPr/>
        </p:nvCxnSpPr>
        <p:spPr>
          <a:xfrm>
            <a:off x="752850" y="2138524"/>
            <a:ext cx="3001500" cy="3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3" name="Google Shape;2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5800" y="192097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/>
          <p:cNvSpPr txBox="1"/>
          <p:nvPr/>
        </p:nvSpPr>
        <p:spPr>
          <a:xfrm>
            <a:off x="2200200" y="2115275"/>
            <a:ext cx="6198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F001-1</a:t>
            </a:r>
            <a:endParaRPr sz="800"/>
          </a:p>
        </p:txBody>
      </p:sp>
      <p:cxnSp>
        <p:nvCxnSpPr>
          <p:cNvPr id="215" name="Google Shape;215;p19"/>
          <p:cNvCxnSpPr>
            <a:stCxn id="208" idx="3"/>
            <a:endCxn id="203" idx="1"/>
          </p:cNvCxnSpPr>
          <p:nvPr/>
        </p:nvCxnSpPr>
        <p:spPr>
          <a:xfrm flipH="1" rot="10800000">
            <a:off x="968075" y="2511634"/>
            <a:ext cx="2786100" cy="7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6" name="Google Shape;2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3400" y="2592100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/>
          <p:nvPr/>
        </p:nvSpPr>
        <p:spPr>
          <a:xfrm>
            <a:off x="1527800" y="2786400"/>
            <a:ext cx="6198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F002-2</a:t>
            </a:r>
            <a:endParaRPr sz="800"/>
          </a:p>
        </p:txBody>
      </p:sp>
      <p:cxnSp>
        <p:nvCxnSpPr>
          <p:cNvPr id="218" name="Google Shape;218;p19"/>
          <p:cNvCxnSpPr>
            <a:stCxn id="210" idx="3"/>
            <a:endCxn id="204" idx="1"/>
          </p:cNvCxnSpPr>
          <p:nvPr/>
        </p:nvCxnSpPr>
        <p:spPr>
          <a:xfrm>
            <a:off x="1207038" y="3654725"/>
            <a:ext cx="24903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9" name="Google Shape;21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1225" y="321297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/>
        </p:nvSpPr>
        <p:spPr>
          <a:xfrm>
            <a:off x="1945625" y="3407275"/>
            <a:ext cx="6198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FF02-12</a:t>
            </a:r>
            <a:endParaRPr sz="800"/>
          </a:p>
        </p:txBody>
      </p:sp>
      <p:cxnSp>
        <p:nvCxnSpPr>
          <p:cNvPr id="221" name="Google Shape;221;p19"/>
          <p:cNvCxnSpPr>
            <a:stCxn id="211" idx="3"/>
            <a:endCxn id="205" idx="1"/>
          </p:cNvCxnSpPr>
          <p:nvPr/>
        </p:nvCxnSpPr>
        <p:spPr>
          <a:xfrm flipH="1" rot="10800000">
            <a:off x="1172463" y="4736750"/>
            <a:ext cx="25248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9"/>
          <p:cNvCxnSpPr>
            <a:stCxn id="210" idx="3"/>
            <a:endCxn id="205" idx="1"/>
          </p:cNvCxnSpPr>
          <p:nvPr/>
        </p:nvCxnSpPr>
        <p:spPr>
          <a:xfrm>
            <a:off x="1207038" y="3654725"/>
            <a:ext cx="2490300" cy="10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3" name="Google Shape;22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5000" y="3908700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9"/>
          <p:cNvSpPr txBox="1"/>
          <p:nvPr/>
        </p:nvSpPr>
        <p:spPr>
          <a:xfrm>
            <a:off x="1959400" y="4103000"/>
            <a:ext cx="6198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FC02-6</a:t>
            </a:r>
            <a:endParaRPr sz="800"/>
          </a:p>
        </p:txBody>
      </p:sp>
      <p:pic>
        <p:nvPicPr>
          <p:cNvPr id="225" name="Google Shape;22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9000" y="467087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/>
          <p:nvPr/>
        </p:nvSpPr>
        <p:spPr>
          <a:xfrm>
            <a:off x="1723400" y="4865175"/>
            <a:ext cx="6198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FF02-12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