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3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" id="{61E71DBD-6EFE-4B11-AEA0-9978558BC1CF}">
          <p14:sldIdLst>
            <p14:sldId id="256"/>
          </p14:sldIdLst>
        </p14:section>
        <p14:section name="コンセプト" id="{281BF7D4-4853-41FA-8C12-6CC2567FA04A}">
          <p14:sldIdLst/>
        </p14:section>
        <p14:section name="遊び方" id="{68E84D0C-BC6B-4FDE-9824-44CF824DADF2}">
          <p14:sldIdLst>
            <p14:sldId id="257"/>
            <p14:sldId id="264"/>
            <p14:sldId id="258"/>
            <p14:sldId id="259"/>
            <p14:sldId id="263"/>
            <p14:sldId id="260"/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95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2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86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97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A09839B-FDFC-49F9-B956-C85EFC887E6D}" type="datetimeFigureOut">
              <a:rPr kumimoji="1" lang="ja-JP" altLang="en-US" smtClean="0"/>
              <a:t>2018/3/15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kumimoji="1" lang="ja-JP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37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06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00000">
            <a:off x="3467474" y="289600"/>
            <a:ext cx="1100131" cy="208133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00000">
            <a:off x="7758531" y="289599"/>
            <a:ext cx="1100131" cy="208133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7" t="16006" r="7325" b="23724"/>
          <a:stretch/>
        </p:blipFill>
        <p:spPr>
          <a:xfrm>
            <a:off x="952500" y="595307"/>
            <a:ext cx="10296526" cy="4910143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 userDrawn="1"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858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04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21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466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2018/3/15</a:t>
            </a:fld>
            <a:endParaRPr kumimoji="1" lang="ja-JP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23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4227" y="5581650"/>
            <a:ext cx="14306550" cy="25526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A09839B-FDFC-49F9-B956-C85EFC887E6D}" type="datetimeFigureOut">
              <a:rPr kumimoji="1" lang="ja-JP" altLang="en-US" smtClean="0"/>
              <a:t>2018/3/15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03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400" kern="1200" cap="all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侍寿司屋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977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魚の切り方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17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刀</a:t>
            </a:r>
            <a:r>
              <a:rPr lang="ja-JP" altLang="en-US" dirty="0" smtClean="0"/>
              <a:t>で刺身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47" y="3648074"/>
            <a:ext cx="1219202" cy="121920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697" y="2093976"/>
            <a:ext cx="1219202" cy="121920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610" y="5451950"/>
            <a:ext cx="1044703" cy="86312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395" y="3979545"/>
            <a:ext cx="725806" cy="72580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723" y="5371718"/>
            <a:ext cx="772478" cy="772478"/>
          </a:xfrm>
          <a:prstGeom prst="rect">
            <a:avLst/>
          </a:prstGeom>
        </p:spPr>
      </p:pic>
      <p:sp>
        <p:nvSpPr>
          <p:cNvPr id="8" name="下矢印 7"/>
          <p:cNvSpPr/>
          <p:nvPr/>
        </p:nvSpPr>
        <p:spPr>
          <a:xfrm>
            <a:off x="4890762" y="3393410"/>
            <a:ext cx="274397" cy="5539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下矢印 8"/>
          <p:cNvSpPr/>
          <p:nvPr/>
        </p:nvSpPr>
        <p:spPr>
          <a:xfrm>
            <a:off x="4890762" y="4785583"/>
            <a:ext cx="274397" cy="5539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29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様々な魚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112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町人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38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人気を集め、商売を盛り上げろ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人気は商売のイノチ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altLang="en-US" dirty="0" smtClean="0"/>
              <a:t>上手くすしを作っていれば、店の人気が上がり、たくさんのお客様が来る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寿司を食べてもらえば、お金がもらえる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ja-JP" altLang="en-US" dirty="0" smtClean="0"/>
              <a:t>だから客を大切に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ja-JP" altLang="en-US" dirty="0" smtClean="0"/>
              <a:t>すしを切るときは、お客様を切らないように要注意</a:t>
            </a:r>
            <a:endParaRPr kumimoji="1" lang="en-US" altLang="ja-JP" dirty="0" smtClean="0"/>
          </a:p>
          <a:p>
            <a:r>
              <a:rPr lang="ja-JP" altLang="en-US" dirty="0"/>
              <a:t>人気</a:t>
            </a:r>
            <a:r>
              <a:rPr lang="ja-JP" altLang="en-US" dirty="0" smtClean="0"/>
              <a:t>がなくなるとゲーム</a:t>
            </a:r>
            <a:r>
              <a:rPr lang="ja-JP" altLang="en-US" dirty="0"/>
              <a:t>オーバー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397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忍び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3495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忍びの退治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855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他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148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版活字">
  <a:themeElements>
    <a:clrScheme name="木版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版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版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TM03090434[[fn=木版活字]]</Template>
  <TotalTime>196</TotalTime>
  <Words>79</Words>
  <Application>Microsoft Office PowerPoint</Application>
  <PresentationFormat>ワイド画面</PresentationFormat>
  <Paragraphs>15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HG明朝B</vt:lpstr>
      <vt:lpstr>Rockwell</vt:lpstr>
      <vt:lpstr>Rockwell Condensed</vt:lpstr>
      <vt:lpstr>Wingdings</vt:lpstr>
      <vt:lpstr>木版活字</vt:lpstr>
      <vt:lpstr>侍寿司屋</vt:lpstr>
      <vt:lpstr>魚の切り方</vt:lpstr>
      <vt:lpstr>刀で刺身</vt:lpstr>
      <vt:lpstr>様々な魚</vt:lpstr>
      <vt:lpstr>町人</vt:lpstr>
      <vt:lpstr>人気を集め、商売を盛り上げろ</vt:lpstr>
      <vt:lpstr>忍び</vt:lpstr>
      <vt:lpstr>忍びの退治</vt:lpstr>
      <vt:lpstr>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侍寿司屋</dc:title>
  <dc:creator>student</dc:creator>
  <cp:lastModifiedBy>student</cp:lastModifiedBy>
  <cp:revision>11</cp:revision>
  <dcterms:created xsi:type="dcterms:W3CDTF">2018-02-28T01:04:48Z</dcterms:created>
  <dcterms:modified xsi:type="dcterms:W3CDTF">2018-03-15T02:59:45Z</dcterms:modified>
</cp:coreProperties>
</file>