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/>
        </p14:section>
        <p14:section name="遊び方" id="{68E84D0C-BC6B-4FDE-9824-44CF824DADF2}">
          <p14:sldIdLst>
            <p14:sldId id="257"/>
            <p14:sldId id="264"/>
            <p14:sldId id="258"/>
            <p14:sldId id="259"/>
            <p14:sldId id="263"/>
            <p14:sldId id="260"/>
            <p14:sldId id="265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4227" y="5581650"/>
            <a:ext cx="14306550" cy="25526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侍寿司屋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魚の切り方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1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刀</a:t>
            </a:r>
            <a:r>
              <a:rPr lang="ja-JP" altLang="en-US" dirty="0" smtClean="0"/>
              <a:t>で刺身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739363"/>
            <a:ext cx="1219202" cy="121920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60" y="2924703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0" y="5658133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58" y="4545120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23" y="5577901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4937637" y="5242061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467402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30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379107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937637" y="4195272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8533260" y="1276953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41" y="1128274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3931920" y="3513188"/>
            <a:ext cx="2410261" cy="2071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7397496" y="3044952"/>
            <a:ext cx="1801368" cy="1150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71" y="2963860"/>
            <a:ext cx="1219202" cy="1219202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64" y="2963860"/>
            <a:ext cx="1219202" cy="121920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7" y="2963860"/>
            <a:ext cx="1219202" cy="1219202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 rot="2571641">
            <a:off x="8551558" y="3151414"/>
            <a:ext cx="925592" cy="4557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660136" y="2963860"/>
            <a:ext cx="585216" cy="6297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051271" y="3060474"/>
            <a:ext cx="1121633" cy="2182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051271" y="3903193"/>
            <a:ext cx="1121633" cy="2182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145998" y="3694176"/>
            <a:ext cx="1099354" cy="48888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町人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人気は商売のイノチ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上手くすしを作っていれば、店の人気が上がり、たくさんのお客様が来る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寿司を食べてもらえば、お金がもらえる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だから客を大切に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すしを切るときは、お客様を切らないように要注意</a:t>
            </a:r>
            <a:endParaRPr kumimoji="1" lang="en-US" altLang="ja-JP" dirty="0" smtClean="0"/>
          </a:p>
          <a:p>
            <a:r>
              <a:rPr lang="ja-JP" altLang="en-US" dirty="0"/>
              <a:t>人気</a:t>
            </a:r>
            <a:r>
              <a:rPr lang="ja-JP" altLang="en-US" dirty="0" smtClean="0"/>
              <a:t>がなくなるとゲーム</a:t>
            </a:r>
            <a:r>
              <a:rPr lang="ja-JP" altLang="en-US" dirty="0"/>
              <a:t>オーバー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8023412" y="898743"/>
            <a:ext cx="1828804" cy="11541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8023412" y="2043953"/>
            <a:ext cx="1828804" cy="197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忍びの退治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353</TotalTime>
  <Words>79</Words>
  <Application>Microsoft Office PowerPoint</Application>
  <PresentationFormat>ワイド画面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HG明朝B</vt:lpstr>
      <vt:lpstr>Rockwell</vt:lpstr>
      <vt:lpstr>Rockwell Condensed</vt:lpstr>
      <vt:lpstr>Wingdings</vt:lpstr>
      <vt:lpstr>木版活字</vt:lpstr>
      <vt:lpstr>侍寿司屋</vt:lpstr>
      <vt:lpstr>魚の切り方</vt:lpstr>
      <vt:lpstr>刀で刺身</vt:lpstr>
      <vt:lpstr>様々な魚</vt:lpstr>
      <vt:lpstr>町人</vt:lpstr>
      <vt:lpstr>人気を集め、商売を盛り上げろ</vt:lpstr>
      <vt:lpstr>忍び</vt:lpstr>
      <vt:lpstr>PowerPoint プレゼンテーション</vt:lpstr>
      <vt:lpstr>忍びの退治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20</cp:revision>
  <dcterms:created xsi:type="dcterms:W3CDTF">2018-02-28T01:04:48Z</dcterms:created>
  <dcterms:modified xsi:type="dcterms:W3CDTF">2018-03-15T07:06:52Z</dcterms:modified>
</cp:coreProperties>
</file>