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/>
        </p14:section>
        <p14:section name="遊び方" id="{68E84D0C-BC6B-4FDE-9824-44CF824DADF2}">
          <p14:sldIdLst>
            <p14:sldId id="257"/>
            <p14:sldId id="258"/>
            <p14:sldId id="259"/>
            <p14:sldId id="263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7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9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2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97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11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6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9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07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8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4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侍寿司屋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魚の切り方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17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様々な魚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町人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8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人気を集め、商売を盛り上げろ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人気は商売のイノチ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上手くすしを作っていれば、店の人気が上がり、たくさんのお客様が来る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寿司を食べてもらえば、お金がもらえる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だから客を大切に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すしを切るときは、お客様を切らないように要注意</a:t>
            </a:r>
            <a:endParaRPr kumimoji="1" lang="en-US" altLang="ja-JP" dirty="0" smtClean="0"/>
          </a:p>
          <a:p>
            <a:r>
              <a:rPr lang="ja-JP" altLang="en-US" dirty="0"/>
              <a:t>人気</a:t>
            </a:r>
            <a:r>
              <a:rPr lang="ja-JP" altLang="en-US" dirty="0" smtClean="0"/>
              <a:t>がなくなるとゲーム</a:t>
            </a:r>
            <a:r>
              <a:rPr lang="ja-JP" altLang="en-US" dirty="0"/>
              <a:t>オーバー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49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忍びの退治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76</Words>
  <Application>Microsoft Office PowerPoint</Application>
  <PresentationFormat>ワイド画面</PresentationFormat>
  <Paragraphs>14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侍寿司屋</vt:lpstr>
      <vt:lpstr>魚の切り方</vt:lpstr>
      <vt:lpstr>様々な魚</vt:lpstr>
      <vt:lpstr>町人</vt:lpstr>
      <vt:lpstr>人気を集め、商売を盛り上げろ</vt:lpstr>
      <vt:lpstr>忍び</vt:lpstr>
      <vt:lpstr>忍びの退治</vt:lpstr>
      <vt:lpstr>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7</cp:revision>
  <dcterms:created xsi:type="dcterms:W3CDTF">2018-02-28T01:04:48Z</dcterms:created>
  <dcterms:modified xsi:type="dcterms:W3CDTF">2018-03-12T02:06:54Z</dcterms:modified>
</cp:coreProperties>
</file>