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66" r:id="rId4"/>
    <p:sldId id="270" r:id="rId5"/>
    <p:sldId id="264" r:id="rId6"/>
    <p:sldId id="258" r:id="rId7"/>
    <p:sldId id="267" r:id="rId8"/>
    <p:sldId id="265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  <p14:sldId id="266"/>
          </p14:sldIdLst>
        </p14:section>
        <p14:section name="遊び方" id="{68E84D0C-BC6B-4FDE-9824-44CF824DADF2}">
          <p14:sldIdLst>
            <p14:sldId id="270"/>
            <p14:sldId id="264"/>
            <p14:sldId id="258"/>
            <p14:sldId id="267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09" autoAdjust="0"/>
  </p:normalViewPr>
  <p:slideViewPr>
    <p:cSldViewPr snapToGrid="0">
      <p:cViewPr varScale="1">
        <p:scale>
          <a:sx n="60" d="100"/>
          <a:sy n="60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されど、大名がこの侍が活躍していることを知って、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忍者が襲ってくる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それに飛んだり、壁に隠れたり</a:t>
            </a:r>
            <a:endParaRPr kumimoji="1" lang="en-US" altLang="ja-JP" dirty="0" smtClean="0"/>
          </a:p>
          <a:p>
            <a:r>
              <a:rPr lang="ja-JP" altLang="en-US" dirty="0" smtClean="0"/>
              <a:t>いろんな</a:t>
            </a:r>
            <a:r>
              <a:rPr lang="ja-JP" altLang="en-US" dirty="0" smtClean="0"/>
              <a:t>ところから</a:t>
            </a:r>
            <a:r>
              <a:rPr lang="ja-JP" altLang="en-US" dirty="0"/>
              <a:t>攻撃</a:t>
            </a:r>
            <a:r>
              <a:rPr lang="ja-JP" altLang="en-US" dirty="0" smtClean="0"/>
              <a:t>してくるが、対処法ただ一つ</a:t>
            </a:r>
            <a:endParaRPr lang="en-US" altLang="ja-JP" dirty="0" smtClean="0"/>
          </a:p>
          <a:p>
            <a:r>
              <a:rPr kumimoji="1" lang="ja-JP" altLang="en-US" dirty="0" smtClean="0"/>
              <a:t>「あにめしょん」</a:t>
            </a:r>
            <a:endParaRPr kumimoji="1" lang="en-US" altLang="ja-JP" dirty="0" smtClean="0"/>
          </a:p>
          <a:p>
            <a:r>
              <a:rPr lang="ja-JP" altLang="en-US" dirty="0" smtClean="0"/>
              <a:t>これです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CB9A-C202-4EEB-BB11-19A560B05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</a:t>
            </a:r>
            <a:r>
              <a:rPr lang="ja-JP" altLang="en-US" dirty="0"/>
              <a:t>すし</a:t>
            </a:r>
            <a:r>
              <a:rPr kumimoji="1" lang="ja-JP" altLang="en-US" dirty="0" smtClean="0"/>
              <a:t>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</a:t>
            </a:r>
            <a:r>
              <a:rPr kumimoji="1" lang="ja-JP" altLang="en-US" dirty="0" smtClean="0"/>
              <a:t>専攻二年</a:t>
            </a:r>
            <a:r>
              <a:rPr kumimoji="1" lang="ja-JP" altLang="en-US" dirty="0" smtClean="0"/>
              <a:t>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侍</a:t>
            </a:r>
            <a:r>
              <a:rPr kumimoji="1" lang="ja-JP" altLang="en-US" sz="4000" dirty="0" smtClean="0"/>
              <a:t>と</a:t>
            </a:r>
            <a:r>
              <a:rPr kumimoji="1" lang="ja-JP" altLang="en-US" sz="6600" dirty="0" smtClean="0"/>
              <a:t>すし</a:t>
            </a:r>
            <a:r>
              <a:rPr kumimoji="1" lang="ja-JP" altLang="en-US" sz="4000" dirty="0" smtClean="0"/>
              <a:t>の</a:t>
            </a:r>
            <a:r>
              <a:rPr kumimoji="1" lang="ja-JP" altLang="en-US" sz="6600" dirty="0" smtClean="0"/>
              <a:t>出会</a:t>
            </a:r>
            <a:r>
              <a:rPr kumimoji="1" lang="ja-JP" altLang="en-US" sz="4000" dirty="0" smtClean="0"/>
              <a:t>いは</a:t>
            </a:r>
            <a:r>
              <a:rPr kumimoji="1" lang="en-US" altLang="ja-JP" sz="4000" dirty="0" smtClean="0"/>
              <a:t>……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ジャンル：２</a:t>
            </a:r>
            <a:r>
              <a:rPr lang="en-US" altLang="ja-JP" sz="2400" dirty="0"/>
              <a:t>D</a:t>
            </a:r>
            <a:r>
              <a:rPr lang="ja-JP" altLang="en-US" sz="2400" dirty="0"/>
              <a:t>刀アクション、エンドレスゲーム</a:t>
            </a:r>
            <a:endParaRPr lang="en-US" altLang="ja-JP" sz="2400" dirty="0"/>
          </a:p>
          <a:p>
            <a:r>
              <a:rPr lang="ja-JP" altLang="en-US" sz="2400" dirty="0"/>
              <a:t>プラットフォーム：スマホ</a:t>
            </a:r>
            <a:endParaRPr lang="en-US" altLang="ja-JP" sz="2400" dirty="0"/>
          </a:p>
          <a:p>
            <a:r>
              <a:rPr lang="ja-JP" altLang="en-US" sz="2400" dirty="0"/>
              <a:t>ターゲット</a:t>
            </a:r>
            <a:r>
              <a:rPr lang="ja-JP" altLang="en-US" sz="2400" dirty="0" smtClean="0"/>
              <a:t>：簡単操作アクションが好きな方</a:t>
            </a:r>
            <a:endParaRPr lang="en-US" altLang="ja-JP" sz="2400" dirty="0" smtClean="0"/>
          </a:p>
          <a:p>
            <a:r>
              <a:rPr lang="ja-JP" altLang="en-US" sz="2400" dirty="0" smtClean="0"/>
              <a:t>プレイ</a:t>
            </a:r>
            <a:r>
              <a:rPr lang="ja-JP" altLang="en-US" sz="2400" dirty="0"/>
              <a:t>人数：</a:t>
            </a:r>
            <a:r>
              <a:rPr lang="en-US" altLang="ja-JP" sz="2400" dirty="0"/>
              <a:t>1</a:t>
            </a:r>
            <a:r>
              <a:rPr lang="ja-JP" altLang="en-US" sz="2400" dirty="0"/>
              <a:t>人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こんな</a:t>
            </a:r>
            <a:r>
              <a:rPr kumimoji="1" lang="ja-JP" altLang="en-US" sz="6600" dirty="0" smtClean="0"/>
              <a:t>物語</a:t>
            </a:r>
            <a:r>
              <a:rPr kumimoji="1" lang="ja-JP" altLang="en-US" sz="4400" dirty="0" smtClean="0"/>
              <a:t>だった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時は江戸、剣術を極めた</a:t>
            </a:r>
            <a:r>
              <a:rPr kumimoji="1" lang="ja-JP" altLang="en-US" sz="3200" dirty="0" smtClean="0"/>
              <a:t>侍</a:t>
            </a:r>
            <a:r>
              <a:rPr kumimoji="1" lang="ja-JP" altLang="en-US" sz="2400" dirty="0" smtClean="0"/>
              <a:t>がいた。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されど</a:t>
            </a:r>
            <a:r>
              <a:rPr lang="ja-JP" altLang="en-US" sz="2400" dirty="0"/>
              <a:t>大名</a:t>
            </a:r>
            <a:r>
              <a:rPr lang="ja-JP" altLang="en-US" sz="2400" dirty="0" smtClean="0"/>
              <a:t>はこの侍の才能を嫉妬し、彼を追放した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その侍は自分の剣術で</a:t>
            </a:r>
            <a:r>
              <a:rPr lang="ja-JP" altLang="en-US" sz="2400" dirty="0" smtClean="0"/>
              <a:t>何かをやると思って</a:t>
            </a:r>
            <a:r>
              <a:rPr lang="en-US" altLang="ja-JP" sz="2400" dirty="0" smtClean="0"/>
              <a:t>……</a:t>
            </a:r>
          </a:p>
          <a:p>
            <a:pPr marL="0" indent="0">
              <a:buNone/>
            </a:pPr>
            <a:r>
              <a:rPr kumimoji="1" lang="ja-JP" altLang="en-US" sz="3200" dirty="0" smtClean="0"/>
              <a:t>すし</a:t>
            </a:r>
            <a:r>
              <a:rPr kumimoji="1" lang="ja-JP" altLang="en-US" sz="3200" dirty="0"/>
              <a:t>屋</a:t>
            </a:r>
            <a:r>
              <a:rPr kumimoji="1" lang="ja-JP" altLang="en-US" sz="2400" dirty="0" smtClean="0"/>
              <a:t>を開いた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それはなんと、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3200" dirty="0"/>
              <a:t>刀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/>
              <a:t>すし</a:t>
            </a:r>
            <a:r>
              <a:rPr kumimoji="1" lang="ja-JP" altLang="en-US" sz="2400" dirty="0" smtClean="0"/>
              <a:t>を作ることだと</a:t>
            </a:r>
            <a:endParaRPr kumimoji="1" lang="en-US" altLang="ja-JP" sz="24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689723" y="1074556"/>
            <a:ext cx="3438525" cy="4190102"/>
            <a:chOff x="7647813" y="1188856"/>
            <a:chExt cx="3438525" cy="419010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/>
              <a:t>で</a:t>
            </a:r>
            <a:r>
              <a:rPr lang="ja-JP" altLang="en-US" sz="6600" dirty="0"/>
              <a:t>すし</a:t>
            </a:r>
            <a:endParaRPr kumimoji="1" lang="ja-JP" altLang="en-US" sz="6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44852" y="2184668"/>
            <a:ext cx="7702296" cy="4098007"/>
            <a:chOff x="804672" y="3429000"/>
            <a:chExt cx="5017008" cy="2669299"/>
          </a:xfrm>
        </p:grpSpPr>
        <p:sp>
          <p:nvSpPr>
            <p:cNvPr id="6" name="角丸四角形 5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0" y="3096358"/>
            <a:ext cx="428538" cy="6652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3912457" y="3317749"/>
            <a:ext cx="1249483" cy="14544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06" y="5820188"/>
            <a:ext cx="1219202" cy="1219202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4651350" y="3096356"/>
            <a:ext cx="21334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9" y="3323200"/>
            <a:ext cx="1219202" cy="121920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5" y="3905361"/>
            <a:ext cx="428538" cy="665283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5536431" y="4982074"/>
            <a:ext cx="883801" cy="883774"/>
            <a:chOff x="5536431" y="4982074"/>
            <a:chExt cx="883801" cy="883774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431" y="5135659"/>
              <a:ext cx="883801" cy="730189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093" y="4982074"/>
              <a:ext cx="772478" cy="772478"/>
            </a:xfrm>
            <a:prstGeom prst="rect">
              <a:avLst/>
            </a:prstGeom>
          </p:spPr>
        </p:pic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29" y="3637343"/>
            <a:ext cx="725806" cy="725806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5110222" y="3922268"/>
            <a:ext cx="1592330" cy="1559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56" y="2927430"/>
            <a:ext cx="428538" cy="665283"/>
          </a:xfrm>
          <a:prstGeom prst="rect">
            <a:avLst/>
          </a:prstGeom>
        </p:spPr>
      </p:pic>
      <p:cxnSp>
        <p:nvCxnSpPr>
          <p:cNvPr id="25" name="直線コネクタ 24"/>
          <p:cNvCxnSpPr/>
          <p:nvPr/>
        </p:nvCxnSpPr>
        <p:spPr>
          <a:xfrm>
            <a:off x="5317903" y="2944338"/>
            <a:ext cx="954203" cy="18249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09" y="3265283"/>
            <a:ext cx="1337337" cy="133733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95" y="3265283"/>
            <a:ext cx="1337337" cy="133733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0 L 0.17175 0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17239 -0.0143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 L 0.16315 -0.31829 C 0.19713 -0.38958 0.24817 -0.42778 0.30182 -0.42778 C 0.36276 -0.42778 0.41159 -0.38958 0.44557 -0.31829 L 0.60924 0 " pathEditMode="relative" rAng="0" ptsTypes="AAAAA">
                                      <p:cBhvr>
                                        <p:cTn id="35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-4.07407E-6 L 0.12695 0.0196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97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1.85185E-6 L -4.375E-6 0.1997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1.48148E-6 L 0.07461 0.25741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287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706 0.04398 0.13424 0.08796 0.17695 0.23588 C 0.21966 0.3838 0.24349 0.78056 0.25638 0.88796 C 0.2694 0.99514 0.26224 0.9375 0.25495 0.87986 " pathEditMode="relative" rAng="0" ptsTypes="AAAA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4738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23 C -0.05312 0.05347 -0.1056 0.10671 -0.1418 0.22014 C -0.17786 0.33357 -0.21745 0.68033 -0.21745 0.68056 L -0.21745 0.68033 L -0.21745 0.68056 L -0.21745 0.68033 " pathEditMode="relative" rAng="0" ptsTypes="AAAAAA">
                                      <p:cBhvr>
                                        <p:cTn id="1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3400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 smtClean="0"/>
              <a:t>で</a:t>
            </a:r>
            <a:r>
              <a:rPr lang="ja-JP" altLang="en-US" sz="6600" dirty="0" smtClean="0"/>
              <a:t>すし</a:t>
            </a:r>
            <a:endParaRPr kumimoji="1" lang="ja-JP" altLang="en-US" sz="6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2" y="2903587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2" y="5637017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0" y="4524004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15" y="5556785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820029" y="522094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915064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92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826769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820029" y="4174156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2389023" y="3737670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5" y="3478622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4882916" y="3407884"/>
            <a:ext cx="2098524" cy="2975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99578" y="2924703"/>
            <a:ext cx="1574380" cy="12557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427652" y="3513188"/>
            <a:ext cx="1797311" cy="41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乗算 31"/>
          <p:cNvSpPr/>
          <p:nvPr/>
        </p:nvSpPr>
        <p:spPr>
          <a:xfrm>
            <a:off x="9250453" y="3732795"/>
            <a:ext cx="1021124" cy="1021124"/>
          </a:xfrm>
          <a:prstGeom prst="mathMultiply">
            <a:avLst>
              <a:gd name="adj1" fmla="val 13552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 smtClean="0"/>
              <a:t>様々</a:t>
            </a:r>
            <a:r>
              <a:rPr kumimoji="1" lang="ja-JP" altLang="en-US" sz="4000" dirty="0" smtClean="0"/>
              <a:t>な</a:t>
            </a:r>
            <a:r>
              <a:rPr kumimoji="1" lang="ja-JP" altLang="en-US" sz="6600" dirty="0" smtClean="0"/>
              <a:t>魚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8" y="2741325"/>
            <a:ext cx="2200689" cy="2200689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57" y="2917126"/>
            <a:ext cx="2200689" cy="2200689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74" y="2741325"/>
            <a:ext cx="2200689" cy="2200689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 rot="2571641">
            <a:off x="8389052" y="3254459"/>
            <a:ext cx="1670716" cy="822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686072" y="2750069"/>
            <a:ext cx="1056329" cy="103960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38180" y="2992982"/>
            <a:ext cx="2024575" cy="393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70754" y="4420596"/>
            <a:ext cx="2024575" cy="393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739575" y="4026553"/>
            <a:ext cx="1876202" cy="9154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1275031" y="3878833"/>
            <a:ext cx="2886730" cy="14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24124" y="3789673"/>
            <a:ext cx="2344978" cy="2368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802377" y="3490012"/>
            <a:ext cx="2427647" cy="14520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9" y="2632594"/>
            <a:ext cx="2314158" cy="231415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8" y="2663457"/>
            <a:ext cx="2218788" cy="221878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2" y="2655684"/>
            <a:ext cx="2234335" cy="223433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74" y="2992982"/>
            <a:ext cx="2235236" cy="223523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07" y="1997449"/>
            <a:ext cx="5419858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000" dirty="0"/>
              <a:t>人気</a:t>
            </a:r>
            <a:r>
              <a:rPr lang="ja-JP" altLang="en-US" sz="3600" dirty="0"/>
              <a:t>を</a:t>
            </a:r>
            <a:r>
              <a:rPr lang="ja-JP" altLang="en-US" sz="6000" dirty="0"/>
              <a:t>集</a:t>
            </a:r>
            <a:r>
              <a:rPr lang="ja-JP" altLang="en-US" dirty="0"/>
              <a:t>め</a:t>
            </a:r>
            <a:r>
              <a:rPr lang="ja-JP" altLang="en-US" sz="6000" dirty="0"/>
              <a:t>、商売</a:t>
            </a:r>
            <a:r>
              <a:rPr lang="ja-JP" altLang="en-US" sz="3600" dirty="0"/>
              <a:t>を</a:t>
            </a:r>
            <a:r>
              <a:rPr lang="ja-JP" altLang="en-US" sz="6000" dirty="0"/>
              <a:t>盛</a:t>
            </a:r>
            <a:r>
              <a:rPr lang="ja-JP" altLang="en-US" dirty="0"/>
              <a:t>り</a:t>
            </a:r>
            <a:r>
              <a:rPr lang="ja-JP" altLang="en-US" sz="6000" dirty="0"/>
              <a:t>上</a:t>
            </a:r>
            <a:r>
              <a:rPr lang="ja-JP" altLang="en-US" dirty="0"/>
              <a:t>げろ</a:t>
            </a:r>
            <a:endParaRPr kumimoji="1" lang="ja-JP" altLang="en-US" sz="4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</a:t>
            </a:r>
            <a:r>
              <a:rPr lang="ja-JP" altLang="en-US" dirty="0" smtClean="0"/>
              <a:t>イノチ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上手くすしを作っていれば、店の人気が上がり、たくさんのお客様が並んで来る</a:t>
            </a:r>
            <a:endParaRPr lang="en-US" altLang="ja-JP" sz="1800" dirty="0" smtClean="0"/>
          </a:p>
          <a:p>
            <a:r>
              <a:rPr lang="ja-JP" altLang="en-US" sz="1800" dirty="0" smtClean="0"/>
              <a:t>寿司を食べてもらえば、お金がもらえる</a:t>
            </a:r>
            <a:endParaRPr lang="ja-JP" altLang="en-US" sz="1800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すしを切るときは、お客様を切らないように注意</a:t>
            </a:r>
            <a:endParaRPr lang="en-US" altLang="ja-JP" sz="1800" dirty="0" smtClean="0"/>
          </a:p>
          <a:p>
            <a:r>
              <a:rPr lang="ja-JP" altLang="en-US" sz="1800" dirty="0" smtClean="0"/>
              <a:t>人気がなくなるとゲームオーバー</a:t>
            </a:r>
            <a:endParaRPr lang="ja-JP" altLang="en-US" sz="18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  <a:endParaRPr kumimoji="1" lang="ja-JP" altLang="en-US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忍者襲来！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24" y="1819656"/>
            <a:ext cx="10058400" cy="160934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ご</a:t>
            </a:r>
            <a:r>
              <a:rPr kumimoji="1" lang="ja-JP" altLang="en-US" sz="6600" dirty="0" smtClean="0"/>
              <a:t>清聴</a:t>
            </a:r>
            <a:r>
              <a:rPr kumimoji="1" lang="ja-JP" altLang="en-US" sz="4800" dirty="0" smtClean="0"/>
              <a:t>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666</TotalTime>
  <Words>224</Words>
  <Application>Microsoft Office PowerPoint</Application>
  <PresentationFormat>ワイド画面</PresentationFormat>
  <Paragraphs>34</Paragraphs>
  <Slides>9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HG明朝B</vt:lpstr>
      <vt:lpstr>游ゴシック</vt:lpstr>
      <vt:lpstr>Rockwell</vt:lpstr>
      <vt:lpstr>Rockwell Condensed</vt:lpstr>
      <vt:lpstr>Wingdings</vt:lpstr>
      <vt:lpstr>木版活字</vt:lpstr>
      <vt:lpstr>侍すし屋</vt:lpstr>
      <vt:lpstr>侍とすしの出会いは……</vt:lpstr>
      <vt:lpstr>こんな物語だった</vt:lpstr>
      <vt:lpstr>刀ですし</vt:lpstr>
      <vt:lpstr>刀ですし</vt:lpstr>
      <vt:lpstr>様々な魚</vt:lpstr>
      <vt:lpstr>人気を集め、商売を盛り上げろ</vt:lpstr>
      <vt:lpstr>忍者襲来！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62</cp:revision>
  <dcterms:created xsi:type="dcterms:W3CDTF">2018-02-28T01:04:48Z</dcterms:created>
  <dcterms:modified xsi:type="dcterms:W3CDTF">2018-03-27T08:08:41Z</dcterms:modified>
</cp:coreProperties>
</file>