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6" r:id="rId4"/>
    <p:sldId id="257" r:id="rId5"/>
    <p:sldId id="264" r:id="rId6"/>
    <p:sldId id="268" r:id="rId7"/>
    <p:sldId id="258" r:id="rId8"/>
    <p:sldId id="259" r:id="rId9"/>
    <p:sldId id="263" r:id="rId10"/>
    <p:sldId id="267" r:id="rId11"/>
    <p:sldId id="260" r:id="rId12"/>
    <p:sldId id="265" r:id="rId13"/>
    <p:sldId id="262" r:id="rId14"/>
    <p:sldId id="26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" id="{61E71DBD-6EFE-4B11-AEA0-9978558BC1CF}">
          <p14:sldIdLst>
            <p14:sldId id="256"/>
          </p14:sldIdLst>
        </p14:section>
        <p14:section name="コンセプト" id="{281BF7D4-4853-41FA-8C12-6CC2567FA04A}">
          <p14:sldIdLst>
            <p14:sldId id="269"/>
            <p14:sldId id="266"/>
          </p14:sldIdLst>
        </p14:section>
        <p14:section name="遊び方" id="{68E84D0C-BC6B-4FDE-9824-44CF824DADF2}">
          <p14:sldIdLst>
            <p14:sldId id="257"/>
            <p14:sldId id="264"/>
            <p14:sldId id="268"/>
            <p14:sldId id="258"/>
            <p14:sldId id="259"/>
            <p14:sldId id="263"/>
            <p14:sldId id="267"/>
            <p14:sldId id="260"/>
            <p14:sldId id="265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95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 userDrawn="1"/>
        </p:nvGrpSpPr>
        <p:grpSpPr>
          <a:xfrm>
            <a:off x="952500" y="-156400"/>
            <a:ext cx="10296526" cy="5661850"/>
            <a:chOff x="952500" y="-156400"/>
            <a:chExt cx="10296526" cy="5661850"/>
          </a:xfrm>
        </p:grpSpPr>
        <p:pic>
          <p:nvPicPr>
            <p:cNvPr id="7" name="図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00000">
              <a:off x="3467474" y="289600"/>
              <a:ext cx="1100131" cy="208133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500000">
              <a:off x="7758531" y="289599"/>
              <a:ext cx="1100131" cy="208133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7" t="16006" r="7325" b="23724"/>
            <a:stretch/>
          </p:blipFill>
          <p:spPr>
            <a:xfrm>
              <a:off x="952500" y="595307"/>
              <a:ext cx="10296526" cy="491014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9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kumimoji="1" lang="ja-JP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3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06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0000">
            <a:off x="3467474" y="289600"/>
            <a:ext cx="1100131" cy="208133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0000">
            <a:off x="7758531" y="289599"/>
            <a:ext cx="1100131" cy="208133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7" t="16006" r="7325" b="23724"/>
          <a:stretch/>
        </p:blipFill>
        <p:spPr>
          <a:xfrm>
            <a:off x="952500" y="595307"/>
            <a:ext cx="10296526" cy="4910143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 userDrawn="1"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858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15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7618" y="5724263"/>
            <a:ext cx="14907236" cy="25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2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6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A09839B-FDFC-49F9-B956-C85EFC887E6D}" type="datetimeFigureOut">
              <a:rPr kumimoji="1" lang="ja-JP" altLang="en-US" smtClean="0"/>
              <a:t>2018/3/19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1B24D7-E4E3-4AB0-A36F-ACBD4F0B23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0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2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侍</a:t>
            </a:r>
            <a:r>
              <a:rPr lang="ja-JP" altLang="en-US" dirty="0"/>
              <a:t>すし</a:t>
            </a:r>
            <a:r>
              <a:rPr kumimoji="1" lang="ja-JP" altLang="en-US" dirty="0" smtClean="0"/>
              <a:t>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7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27519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人気は商売の</a:t>
            </a:r>
            <a:r>
              <a:rPr lang="ja-JP" altLang="en-US" dirty="0" smtClean="0"/>
              <a:t>イノチ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3"/>
          </p:nvPr>
        </p:nvSpPr>
        <p:spPr>
          <a:xfrm>
            <a:off x="6373368" y="1820673"/>
            <a:ext cx="4754880" cy="640080"/>
          </a:xfrm>
        </p:spPr>
        <p:txBody>
          <a:bodyPr/>
          <a:lstStyle/>
          <a:p>
            <a:pPr algn="ctr"/>
            <a:r>
              <a:rPr lang="ja-JP" altLang="en-US" dirty="0"/>
              <a:t>だから客を大切</a:t>
            </a:r>
            <a:r>
              <a:rPr lang="ja-JP" altLang="en-US" dirty="0" smtClean="0"/>
              <a:t>に</a:t>
            </a:r>
            <a:endParaRPr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856247" y="2471166"/>
            <a:ext cx="5017008" cy="2669299"/>
            <a:chOff x="804672" y="3429000"/>
            <a:chExt cx="5017008" cy="2669299"/>
          </a:xfrm>
        </p:grpSpPr>
        <p:sp>
          <p:nvSpPr>
            <p:cNvPr id="5" name="角丸四角形 4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740" y="3752192"/>
            <a:ext cx="317209" cy="1073923"/>
          </a:xfrm>
          <a:prstGeom prst="rect">
            <a:avLst/>
          </a:prstGeom>
        </p:spPr>
      </p:pic>
      <p:grpSp>
        <p:nvGrpSpPr>
          <p:cNvPr id="22" name="グループ化 21"/>
          <p:cNvGrpSpPr/>
          <p:nvPr/>
        </p:nvGrpSpPr>
        <p:grpSpPr>
          <a:xfrm>
            <a:off x="2106482" y="3508007"/>
            <a:ext cx="1028051" cy="1152766"/>
            <a:chOff x="8526780" y="3965679"/>
            <a:chExt cx="1028051" cy="1152766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1634" y="3965679"/>
              <a:ext cx="630717" cy="630717"/>
            </a:xfrm>
            <a:prstGeom prst="rect">
              <a:avLst/>
            </a:prstGeom>
          </p:spPr>
        </p:pic>
        <p:cxnSp>
          <p:nvCxnSpPr>
            <p:cNvPr id="12" name="直線コネクタ 11"/>
            <p:cNvCxnSpPr/>
            <p:nvPr/>
          </p:nvCxnSpPr>
          <p:spPr>
            <a:xfrm>
              <a:off x="8526780" y="4281037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927465" y="4388156"/>
              <a:ext cx="627366" cy="730289"/>
            </a:xfrm>
            <a:prstGeom prst="rect">
              <a:avLst/>
            </a:prstGeom>
          </p:spPr>
        </p:pic>
      </p:grpSp>
      <p:sp>
        <p:nvSpPr>
          <p:cNvPr id="23" name="下矢印 22"/>
          <p:cNvSpPr/>
          <p:nvPr/>
        </p:nvSpPr>
        <p:spPr>
          <a:xfrm flipV="1">
            <a:off x="4643527" y="3979598"/>
            <a:ext cx="273616" cy="592062"/>
          </a:xfrm>
          <a:prstGeom prst="downArrow">
            <a:avLst/>
          </a:pr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3479882" y="3534702"/>
            <a:ext cx="823653" cy="948144"/>
            <a:chOff x="3428307" y="4492536"/>
            <a:chExt cx="823653" cy="948144"/>
          </a:xfrm>
        </p:grpSpPr>
        <p:pic>
          <p:nvPicPr>
            <p:cNvPr id="24" name="図 23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6364224" y="2471166"/>
            <a:ext cx="5017008" cy="2669299"/>
            <a:chOff x="804672" y="3429000"/>
            <a:chExt cx="5017008" cy="2669299"/>
          </a:xfrm>
        </p:grpSpPr>
        <p:sp>
          <p:nvSpPr>
            <p:cNvPr id="32" name="角丸四角形 31"/>
            <p:cNvSpPr/>
            <p:nvPr/>
          </p:nvSpPr>
          <p:spPr>
            <a:xfrm>
              <a:off x="804672" y="3429000"/>
              <a:ext cx="5017008" cy="266929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393436" y="4576197"/>
              <a:ext cx="374904" cy="37490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073904" y="3620649"/>
              <a:ext cx="4266192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066800" y="3620649"/>
              <a:ext cx="4273296" cy="2286000"/>
            </a:xfrm>
            <a:prstGeom prst="rect">
              <a:avLst/>
            </a:prstGeom>
            <a:blipFill dpi="0" rotWithShape="1">
              <a:blip r:embed="rId2">
                <a:alphaModFix amt="85000"/>
              </a:blip>
              <a:srcRect/>
              <a:stretch>
                <a:fillRect/>
              </a:stretch>
            </a:blip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8770274" y="3524774"/>
            <a:ext cx="823653" cy="948144"/>
            <a:chOff x="3428307" y="4492536"/>
            <a:chExt cx="823653" cy="948144"/>
          </a:xfrm>
        </p:grpSpPr>
        <p:pic>
          <p:nvPicPr>
            <p:cNvPr id="37" name="図 3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-133464" b="16283"/>
            <a:stretch/>
          </p:blipFill>
          <p:spPr>
            <a:xfrm>
              <a:off x="3428307" y="4492536"/>
              <a:ext cx="823653" cy="948144"/>
            </a:xfrm>
            <a:prstGeom prst="rect">
              <a:avLst/>
            </a:prstGeom>
          </p:spPr>
        </p:pic>
        <p:pic>
          <p:nvPicPr>
            <p:cNvPr id="38" name="図 3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605" r="-13973" b="21665"/>
            <a:stretch/>
          </p:blipFill>
          <p:spPr>
            <a:xfrm>
              <a:off x="3463290" y="4553498"/>
              <a:ext cx="439501" cy="887182"/>
            </a:xfrm>
            <a:prstGeom prst="rect">
              <a:avLst/>
            </a:prstGeom>
          </p:spPr>
        </p:pic>
        <p:pic>
          <p:nvPicPr>
            <p:cNvPr id="39" name="図 3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8192" b="26038"/>
            <a:stretch/>
          </p:blipFill>
          <p:spPr>
            <a:xfrm>
              <a:off x="3573089" y="4603030"/>
              <a:ext cx="381691" cy="837650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-1" r="-65266" b="31417"/>
            <a:stretch/>
          </p:blipFill>
          <p:spPr>
            <a:xfrm>
              <a:off x="3644195" y="4661452"/>
              <a:ext cx="584906" cy="779228"/>
            </a:xfrm>
            <a:prstGeom prst="rect">
              <a:avLst/>
            </a:prstGeom>
          </p:spPr>
        </p:pic>
      </p:grpSp>
      <p:grpSp>
        <p:nvGrpSpPr>
          <p:cNvPr id="45" name="グループ化 44"/>
          <p:cNvGrpSpPr/>
          <p:nvPr/>
        </p:nvGrpSpPr>
        <p:grpSpPr>
          <a:xfrm>
            <a:off x="8543017" y="3859375"/>
            <a:ext cx="1028051" cy="837408"/>
            <a:chOff x="7841468" y="6020592"/>
            <a:chExt cx="1028051" cy="837408"/>
          </a:xfrm>
        </p:grpSpPr>
        <p:cxnSp>
          <p:nvCxnSpPr>
            <p:cNvPr id="43" name="直線コネクタ 42"/>
            <p:cNvCxnSpPr/>
            <p:nvPr/>
          </p:nvCxnSpPr>
          <p:spPr>
            <a:xfrm>
              <a:off x="7841468" y="6020592"/>
              <a:ext cx="1018686" cy="914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22781" flipH="1">
              <a:off x="8242153" y="6127711"/>
              <a:ext cx="627366" cy="730289"/>
            </a:xfrm>
            <a:prstGeom prst="rect">
              <a:avLst/>
            </a:prstGeom>
          </p:spPr>
        </p:pic>
      </p:grpSp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34" y="3851536"/>
            <a:ext cx="317209" cy="1073923"/>
          </a:xfrm>
          <a:prstGeom prst="rect">
            <a:avLst/>
          </a:prstGeom>
        </p:spPr>
      </p:pic>
      <p:sp>
        <p:nvSpPr>
          <p:cNvPr id="47" name="下矢印 46"/>
          <p:cNvSpPr/>
          <p:nvPr/>
        </p:nvSpPr>
        <p:spPr>
          <a:xfrm>
            <a:off x="10146821" y="4070148"/>
            <a:ext cx="273616" cy="592062"/>
          </a:xfrm>
          <a:prstGeom prst="downArrow">
            <a:avLst/>
          </a:prstGeom>
          <a:gradFill flip="none" rotWithShape="0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 47"/>
          <p:cNvSpPr/>
          <p:nvPr/>
        </p:nvSpPr>
        <p:spPr>
          <a:xfrm>
            <a:off x="9163583" y="2657496"/>
            <a:ext cx="1376023" cy="137602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" name="グループ化 50"/>
          <p:cNvGrpSpPr/>
          <p:nvPr/>
        </p:nvGrpSpPr>
        <p:grpSpPr>
          <a:xfrm>
            <a:off x="3482263" y="4397935"/>
            <a:ext cx="400306" cy="361472"/>
            <a:chOff x="4505610" y="5577901"/>
            <a:chExt cx="1044703" cy="943357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610" y="5658133"/>
              <a:ext cx="1044703" cy="863125"/>
            </a:xfrm>
            <a:prstGeom prst="rect">
              <a:avLst/>
            </a:prstGeom>
          </p:spPr>
        </p:pic>
        <p:pic>
          <p:nvPicPr>
            <p:cNvPr id="50" name="図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1723" y="5577901"/>
              <a:ext cx="772478" cy="772478"/>
            </a:xfrm>
            <a:prstGeom prst="rect">
              <a:avLst/>
            </a:prstGeom>
          </p:spPr>
        </p:pic>
      </p:grpSp>
      <p:sp>
        <p:nvSpPr>
          <p:cNvPr id="52" name="コンテンツ プレースホルダー 3"/>
          <p:cNvSpPr txBox="1">
            <a:spLocks/>
          </p:cNvSpPr>
          <p:nvPr/>
        </p:nvSpPr>
        <p:spPr>
          <a:xfrm>
            <a:off x="987311" y="5309382"/>
            <a:ext cx="4754880" cy="9916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上手くすしを作っていれば、店の人気が上がり、たくさんのお客様が来る</a:t>
            </a:r>
            <a:endParaRPr lang="en-US" altLang="ja-JP" sz="1800" dirty="0" smtClean="0"/>
          </a:p>
          <a:p>
            <a:r>
              <a:rPr lang="ja-JP" altLang="en-US" sz="1800" dirty="0" smtClean="0"/>
              <a:t>寿司を食べてもらえば、お金がもらえる</a:t>
            </a:r>
            <a:endParaRPr lang="ja-JP" altLang="en-US" sz="1800" dirty="0"/>
          </a:p>
        </p:txBody>
      </p:sp>
      <p:sp>
        <p:nvSpPr>
          <p:cNvPr id="53" name="コンテンツ プレースホルダー 5"/>
          <p:cNvSpPr txBox="1">
            <a:spLocks/>
          </p:cNvSpPr>
          <p:nvPr/>
        </p:nvSpPr>
        <p:spPr>
          <a:xfrm>
            <a:off x="6495288" y="5332115"/>
            <a:ext cx="4754880" cy="96890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dirty="0" smtClean="0"/>
              <a:t>すしを切るときは、お客様を切らないように注意</a:t>
            </a:r>
            <a:endParaRPr lang="en-US" altLang="ja-JP" sz="1800" dirty="0" smtClean="0"/>
          </a:p>
          <a:p>
            <a:r>
              <a:rPr lang="ja-JP" altLang="en-US" sz="1800" dirty="0" smtClean="0"/>
              <a:t>人気がなくなるとゲームオーバー</a:t>
            </a:r>
            <a:endParaRPr lang="ja-JP" altLang="en-US" sz="1800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755602" y="3418617"/>
            <a:ext cx="695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n w="3175">
                  <a:noFill/>
                </a:ln>
                <a:solidFill>
                  <a:schemeClr val="bg1"/>
                </a:solidFill>
              </a:rPr>
              <a:t>人気</a:t>
            </a:r>
            <a:endParaRPr kumimoji="1" lang="ja-JP" altLang="en-US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4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4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忍者襲来！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3020"/>
          <a:stretch/>
        </p:blipFill>
        <p:spPr>
          <a:xfrm flipH="1">
            <a:off x="7351059" y="760077"/>
            <a:ext cx="1353670" cy="85431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03"/>
          <a:stretch/>
        </p:blipFill>
        <p:spPr>
          <a:xfrm>
            <a:off x="4747167" y="2376383"/>
            <a:ext cx="2000213" cy="150533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00"/>
          <a:stretch/>
        </p:blipFill>
        <p:spPr>
          <a:xfrm>
            <a:off x="1268225" y="2327846"/>
            <a:ext cx="1838325" cy="77394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6016" flipH="1">
            <a:off x="-2171242" y="4238419"/>
            <a:ext cx="3307087" cy="3849632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00"/>
          <a:stretch/>
        </p:blipFill>
        <p:spPr>
          <a:xfrm>
            <a:off x="1268225" y="3101788"/>
            <a:ext cx="1838325" cy="1064382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97"/>
          <a:stretch/>
        </p:blipFill>
        <p:spPr>
          <a:xfrm>
            <a:off x="4759359" y="3881718"/>
            <a:ext cx="2000213" cy="190836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2"/>
          <a:stretch/>
        </p:blipFill>
        <p:spPr>
          <a:xfrm flipH="1">
            <a:off x="7351059" y="1614391"/>
            <a:ext cx="1353670" cy="14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91159 -0.312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1562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3.33333E-6 L 0.00807 -0.0166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8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91667E-6 -1.11111E-6 L -4.16667E-6 -3.7037E-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108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5.55112E-17 L 0.00717 -0.0039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20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2.59259E-6 L -0.00521 0.009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6 L 0.00417 -0.018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-2.91667E-6 3.7037E-7 L -0.00781 0.01018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忍びの退治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ジャンル：刀アクション、エンドレスゲーム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プラットフォーム：</a:t>
            </a:r>
            <a:r>
              <a:rPr lang="en-US" altLang="ja-JP" sz="2400" dirty="0" smtClean="0"/>
              <a:t>android</a:t>
            </a:r>
          </a:p>
          <a:p>
            <a:r>
              <a:rPr kumimoji="1" lang="ja-JP" altLang="en-US" sz="2400" dirty="0"/>
              <a:t>プレイ</a:t>
            </a:r>
            <a:r>
              <a:rPr kumimoji="1" lang="ja-JP" altLang="en-US" sz="2400" dirty="0" smtClean="0"/>
              <a:t>人数：</a:t>
            </a:r>
            <a:r>
              <a:rPr kumimoji="1" lang="en-US" altLang="ja-JP" sz="2400" dirty="0"/>
              <a:t>1</a:t>
            </a:r>
            <a:r>
              <a:rPr kumimoji="1" lang="ja-JP" altLang="en-US" sz="2400" dirty="0" smtClean="0"/>
              <a:t>人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8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600" dirty="0" smtClean="0"/>
              <a:t>侍</a:t>
            </a:r>
            <a:r>
              <a:rPr kumimoji="1" lang="ja-JP" altLang="en-US" sz="3600" dirty="0" smtClean="0"/>
              <a:t>と</a:t>
            </a:r>
            <a:r>
              <a:rPr kumimoji="1" lang="ja-JP" altLang="en-US" sz="6600" dirty="0" smtClean="0"/>
              <a:t>すし</a:t>
            </a:r>
            <a:endParaRPr kumimoji="1" lang="ja-JP" altLang="en-US" sz="6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時は江戸、剣術を極めた</a:t>
            </a:r>
            <a:r>
              <a:rPr kumimoji="1" lang="ja-JP" altLang="en-US" sz="3200" dirty="0" smtClean="0"/>
              <a:t>侍</a:t>
            </a:r>
            <a:r>
              <a:rPr kumimoji="1" lang="ja-JP" altLang="en-US" sz="2400" dirty="0" smtClean="0"/>
              <a:t>がいた。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 smtClean="0"/>
              <a:t>その侍は自分の剣術で</a:t>
            </a:r>
            <a:r>
              <a:rPr lang="ja-JP" altLang="en-US" sz="2400" dirty="0" smtClean="0">
                <a:solidFill>
                  <a:srgbClr val="FF0000"/>
                </a:solidFill>
              </a:rPr>
              <a:t>何かをやる</a:t>
            </a:r>
            <a:r>
              <a:rPr lang="ja-JP" altLang="en-US" sz="2400" dirty="0" smtClean="0"/>
              <a:t>と思って</a:t>
            </a:r>
            <a:r>
              <a:rPr lang="en-US" altLang="ja-JP" sz="2400" dirty="0" smtClean="0"/>
              <a:t>……</a:t>
            </a:r>
          </a:p>
          <a:p>
            <a:pPr marL="0" indent="0">
              <a:buNone/>
            </a:pPr>
            <a:r>
              <a:rPr kumimoji="1" lang="ja-JP" altLang="en-US" sz="3200" dirty="0" smtClean="0"/>
              <a:t>すし</a:t>
            </a:r>
            <a:r>
              <a:rPr kumimoji="1" lang="ja-JP" altLang="en-US" sz="3200" dirty="0"/>
              <a:t>屋</a:t>
            </a:r>
            <a:r>
              <a:rPr kumimoji="1" lang="ja-JP" altLang="en-US" sz="2400" dirty="0" smtClean="0"/>
              <a:t>を開いた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それはなんと、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3200" dirty="0"/>
              <a:t>刀</a:t>
            </a:r>
            <a:r>
              <a:rPr kumimoji="1" lang="ja-JP" altLang="en-US" sz="2400" dirty="0" smtClean="0"/>
              <a:t>で</a:t>
            </a:r>
            <a:r>
              <a:rPr kumimoji="1" lang="ja-JP" altLang="en-US" sz="2400" dirty="0"/>
              <a:t>すし</a:t>
            </a:r>
            <a:r>
              <a:rPr kumimoji="1" lang="ja-JP" altLang="en-US" sz="2400" dirty="0" smtClean="0"/>
              <a:t>を作ることだと</a:t>
            </a:r>
            <a:endParaRPr kumimoji="1" lang="en-US" altLang="ja-JP" sz="2400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7647813" y="1188856"/>
            <a:ext cx="3438525" cy="4190102"/>
            <a:chOff x="7647813" y="1188856"/>
            <a:chExt cx="3438525" cy="4190102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13" y="2121408"/>
              <a:ext cx="3438525" cy="32575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599931">
              <a:off x="8099043" y="1188856"/>
              <a:ext cx="1337337" cy="1337337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17351">
              <a:off x="7756496" y="1865892"/>
              <a:ext cx="1337337" cy="1337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71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魚の切り方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17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600" dirty="0"/>
              <a:t>刀</a:t>
            </a:r>
            <a:r>
              <a:rPr lang="ja-JP" altLang="en-US" sz="4400" dirty="0" smtClean="0"/>
              <a:t>で</a:t>
            </a:r>
            <a:r>
              <a:rPr lang="ja-JP" altLang="en-US" sz="6600" dirty="0" smtClean="0"/>
              <a:t>すし</a:t>
            </a:r>
            <a:endParaRPr kumimoji="1" lang="ja-JP" altLang="en-US" sz="6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739363"/>
            <a:ext cx="1219202" cy="121920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60" y="2924703"/>
            <a:ext cx="1219202" cy="121920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10" y="5658133"/>
            <a:ext cx="1044703" cy="86312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058" y="4545120"/>
            <a:ext cx="725806" cy="72580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23" y="5577901"/>
            <a:ext cx="772478" cy="772478"/>
          </a:xfrm>
          <a:prstGeom prst="rect">
            <a:avLst/>
          </a:prstGeom>
        </p:spPr>
      </p:pic>
      <p:sp>
        <p:nvSpPr>
          <p:cNvPr id="9" name="下矢印 8"/>
          <p:cNvSpPr/>
          <p:nvPr/>
        </p:nvSpPr>
        <p:spPr>
          <a:xfrm>
            <a:off x="4937637" y="5242061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7467402" y="4190636"/>
            <a:ext cx="2004058" cy="1369559"/>
            <a:chOff x="7364448" y="3557927"/>
            <a:chExt cx="2004058" cy="1369559"/>
          </a:xfrm>
        </p:grpSpPr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">
              <a:off x="8031169" y="3557927"/>
              <a:ext cx="1337337" cy="1337337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7364448" y="3590149"/>
              <a:ext cx="1337337" cy="1337337"/>
            </a:xfrm>
            <a:prstGeom prst="rect">
              <a:avLst/>
            </a:prstGeom>
          </p:spPr>
        </p:pic>
      </p:grp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830" y="2924703"/>
            <a:ext cx="1219202" cy="1219202"/>
          </a:xfrm>
          <a:prstGeom prst="rect">
            <a:avLst/>
          </a:prstGeom>
        </p:spPr>
      </p:pic>
      <p:sp>
        <p:nvSpPr>
          <p:cNvPr id="15" name="下矢印 14"/>
          <p:cNvSpPr/>
          <p:nvPr/>
        </p:nvSpPr>
        <p:spPr>
          <a:xfrm>
            <a:off x="8379107" y="4180415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>
            <a:off x="4937637" y="4195272"/>
            <a:ext cx="180648" cy="36470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59741" flipH="1">
            <a:off x="8533260" y="1276953"/>
            <a:ext cx="1249483" cy="1454467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41" y="1128274"/>
            <a:ext cx="428538" cy="665283"/>
          </a:xfrm>
          <a:prstGeom prst="rect">
            <a:avLst/>
          </a:prstGeom>
        </p:spPr>
      </p:pic>
      <p:cxnSp>
        <p:nvCxnSpPr>
          <p:cNvPr id="18" name="直線コネクタ 17"/>
          <p:cNvCxnSpPr/>
          <p:nvPr/>
        </p:nvCxnSpPr>
        <p:spPr>
          <a:xfrm>
            <a:off x="3931920" y="3513188"/>
            <a:ext cx="2410261" cy="2071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7397496" y="3044952"/>
            <a:ext cx="1801368" cy="11503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16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様々な魚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71" y="2963860"/>
            <a:ext cx="1219202" cy="1219202"/>
          </a:xfrm>
        </p:spPr>
      </p:pic>
      <p:pic>
        <p:nvPicPr>
          <p:cNvPr id="6" name="コンテンツ プレースホルダー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264" y="2963860"/>
            <a:ext cx="1219202" cy="1219202"/>
          </a:xfr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67" y="2963860"/>
            <a:ext cx="1219202" cy="1219202"/>
          </a:xfrm>
          <a:prstGeom prst="rect">
            <a:avLst/>
          </a:prstGeom>
        </p:spPr>
      </p:pic>
      <p:sp>
        <p:nvSpPr>
          <p:cNvPr id="8" name="楕円 7"/>
          <p:cNvSpPr/>
          <p:nvPr/>
        </p:nvSpPr>
        <p:spPr>
          <a:xfrm rot="2571641">
            <a:off x="8548714" y="3142271"/>
            <a:ext cx="925592" cy="45578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5660136" y="2944490"/>
            <a:ext cx="585216" cy="6297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2051271" y="3060474"/>
            <a:ext cx="1121633" cy="2182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051271" y="3903193"/>
            <a:ext cx="1121633" cy="2182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132767" y="3694176"/>
            <a:ext cx="1099354" cy="488886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1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町人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3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人気を集め、商売を盛り上げろ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人気は商売のイノチ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上手くすしを作っていれば、店の人気が上がり、たくさんのお客様が来る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寿司を食べてもらえば、お金がもらえる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ja-JP" altLang="en-US" dirty="0" smtClean="0"/>
              <a:t>だから客を大切に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ja-JP" altLang="en-US" dirty="0" smtClean="0"/>
              <a:t>すしを切るときは、お客様を切らないように要注意</a:t>
            </a:r>
            <a:endParaRPr kumimoji="1" lang="en-US" altLang="ja-JP" dirty="0" smtClean="0"/>
          </a:p>
          <a:p>
            <a:r>
              <a:rPr lang="ja-JP" altLang="en-US" dirty="0"/>
              <a:t>人気</a:t>
            </a:r>
            <a:r>
              <a:rPr lang="ja-JP" altLang="en-US" dirty="0" smtClean="0"/>
              <a:t>がなくなるとゲーム</a:t>
            </a:r>
            <a:r>
              <a:rPr lang="ja-JP" altLang="en-US" dirty="0"/>
              <a:t>オーバー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97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木版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版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版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434</TotalTime>
  <Words>205</Words>
  <Application>Microsoft Office PowerPoint</Application>
  <PresentationFormat>ワイド画面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HG明朝B</vt:lpstr>
      <vt:lpstr>Rockwell</vt:lpstr>
      <vt:lpstr>Rockwell Condensed</vt:lpstr>
      <vt:lpstr>Wingdings</vt:lpstr>
      <vt:lpstr>木版活字</vt:lpstr>
      <vt:lpstr>侍すし屋</vt:lpstr>
      <vt:lpstr>PowerPoint プレゼンテーション</vt:lpstr>
      <vt:lpstr>侍とすし</vt:lpstr>
      <vt:lpstr>魚の切り方</vt:lpstr>
      <vt:lpstr>刀ですし</vt:lpstr>
      <vt:lpstr>PowerPoint プレゼンテーション</vt:lpstr>
      <vt:lpstr>様々な魚</vt:lpstr>
      <vt:lpstr>町人</vt:lpstr>
      <vt:lpstr>人気を集め、商売を盛り上げろ</vt:lpstr>
      <vt:lpstr>人気を集め、商売を盛り上げろ</vt:lpstr>
      <vt:lpstr>忍び</vt:lpstr>
      <vt:lpstr>忍者襲来！</vt:lpstr>
      <vt:lpstr>忍びの退治</vt:lpstr>
      <vt:lpstr>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侍寿司屋</dc:title>
  <dc:creator>student</dc:creator>
  <cp:lastModifiedBy>student</cp:lastModifiedBy>
  <cp:revision>36</cp:revision>
  <dcterms:created xsi:type="dcterms:W3CDTF">2018-02-28T01:04:48Z</dcterms:created>
  <dcterms:modified xsi:type="dcterms:W3CDTF">2018-03-19T01:56:27Z</dcterms:modified>
</cp:coreProperties>
</file>