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64" r:id="rId4"/>
    <p:sldId id="267" r:id="rId5"/>
    <p:sldId id="265" r:id="rId6"/>
    <p:sldId id="27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</p14:sldIdLst>
        </p14:section>
        <p14:section name="遊び方" id="{68E84D0C-BC6B-4FDE-9824-44CF824DADF2}">
          <p14:sldIdLst>
            <p14:sldId id="264"/>
            <p14:sldId id="267"/>
            <p14:sldId id="265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ほまる 比企ヶ谷" userId="84d1fb0dd095542a" providerId="Windows Live" clId="Web-{36246A1B-AEEA-4E37-A727-5BE2230AACD0}"/>
    <pc:docChg chg="delSld modSld modSection">
      <pc:chgData name="ほまる 比企ヶ谷" userId="84d1fb0dd095542a" providerId="Windows Live" clId="Web-{36246A1B-AEEA-4E37-A727-5BE2230AACD0}" dt="2018-05-30T23:34:42.593" v="11"/>
      <pc:docMkLst>
        <pc:docMk/>
      </pc:docMkLst>
      <pc:sldChg chg="del">
        <pc:chgData name="ほまる 比企ヶ谷" userId="84d1fb0dd095542a" providerId="Windows Live" clId="Web-{36246A1B-AEEA-4E37-A727-5BE2230AACD0}" dt="2018-05-30T23:25:11.656" v="5"/>
        <pc:sldMkLst>
          <pc:docMk/>
          <pc:sldMk cId="3761124011" sldId="258"/>
        </pc:sldMkLst>
      </pc:sldChg>
      <pc:sldChg chg="del">
        <pc:chgData name="ほまる 比企ヶ谷" userId="84d1fb0dd095542a" providerId="Windows Live" clId="Web-{36246A1B-AEEA-4E37-A727-5BE2230AACD0}" dt="2018-05-30T23:25:11.671" v="6"/>
        <pc:sldMkLst>
          <pc:docMk/>
          <pc:sldMk cId="527194644" sldId="266"/>
        </pc:sldMkLst>
      </pc:sldChg>
      <pc:sldChg chg="modSp">
        <pc:chgData name="ほまる 比企ヶ谷" userId="84d1fb0dd095542a" providerId="Windows Live" clId="Web-{36246A1B-AEEA-4E37-A727-5BE2230AACD0}" dt="2018-05-30T23:24:35.952" v="2" actId="20577"/>
        <pc:sldMkLst>
          <pc:docMk/>
          <pc:sldMk cId="1808138019" sldId="269"/>
        </pc:sldMkLst>
        <pc:spChg chg="mod">
          <ac:chgData name="ほまる 比企ヶ谷" userId="84d1fb0dd095542a" providerId="Windows Live" clId="Web-{36246A1B-AEEA-4E37-A727-5BE2230AACD0}" dt="2018-05-30T23:24:35.952" v="2" actId="20577"/>
          <ac:spMkLst>
            <pc:docMk/>
            <pc:sldMk cId="1808138019" sldId="269"/>
            <ac:spMk id="3" creationId="{00000000-0000-0000-0000-000000000000}"/>
          </ac:spMkLst>
        </pc:spChg>
      </pc:sldChg>
      <pc:sldChg chg="addSp modSp addAnim modAnim">
        <pc:chgData name="ほまる 比企ヶ谷" userId="84d1fb0dd095542a" providerId="Windows Live" clId="Web-{36246A1B-AEEA-4E37-A727-5BE2230AACD0}" dt="2018-05-30T23:34:42.593" v="11"/>
        <pc:sldMkLst>
          <pc:docMk/>
          <pc:sldMk cId="385954447" sldId="270"/>
        </pc:sldMkLst>
        <pc:picChg chg="add mod">
          <ac:chgData name="ほまる 比企ヶ谷" userId="84d1fb0dd095542a" providerId="Windows Live" clId="Web-{36246A1B-AEEA-4E37-A727-5BE2230AACD0}" dt="2018-05-30T23:34:38.718" v="9" actId="1076"/>
          <ac:picMkLst>
            <pc:docMk/>
            <pc:sldMk cId="385954447" sldId="270"/>
            <ac:picMk id="10" creationId="{2563C2B7-6F4C-459B-BDE1-918C9D82F1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されど、大名がこの侍が活躍していることを知って、</a:t>
            </a:r>
            <a:endParaRPr kumimoji="1" lang="en-US" altLang="ja-JP" dirty="0"/>
          </a:p>
          <a:p>
            <a:r>
              <a:rPr kumimoji="1" lang="ja-JP" altLang="en-US" dirty="0"/>
              <a:t>忍者が襲ってくる</a:t>
            </a:r>
            <a:endParaRPr kumimoji="1" lang="en-US" altLang="ja-JP" dirty="0"/>
          </a:p>
          <a:p>
            <a:r>
              <a:rPr kumimoji="1" lang="ja-JP" altLang="en-US" dirty="0"/>
              <a:t>それに飛んだり、壁に隠れたり</a:t>
            </a:r>
            <a:endParaRPr kumimoji="1" lang="en-US" altLang="ja-JP" dirty="0"/>
          </a:p>
          <a:p>
            <a:r>
              <a:rPr lang="ja-JP" altLang="en-US" dirty="0"/>
              <a:t>いろんなところから攻撃してくるが、対処法ただ一つ</a:t>
            </a:r>
            <a:endParaRPr lang="en-US" altLang="ja-JP" dirty="0"/>
          </a:p>
          <a:p>
            <a:r>
              <a:rPr kumimoji="1" lang="ja-JP" altLang="en-US" dirty="0"/>
              <a:t>「あにめしょん」</a:t>
            </a:r>
            <a:endParaRPr kumimoji="1" lang="en-US" altLang="ja-JP" dirty="0"/>
          </a:p>
          <a:p>
            <a:r>
              <a:rPr lang="ja-JP" altLang="en-US" dirty="0"/>
              <a:t>これです！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CB9A-C202-4EEB-BB11-19A560B054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侍</a:t>
            </a:r>
            <a:r>
              <a:rPr lang="ja-JP" altLang="en-US" dirty="0"/>
              <a:t>すし</a:t>
            </a:r>
            <a:r>
              <a:rPr kumimoji="1" lang="ja-JP" altLang="en-US" dirty="0"/>
              <a:t>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ゲーム企画・シナリオ専攻二年　タンカ</a:t>
            </a:r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2807208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/>
              <a:t>ジャンル：２</a:t>
            </a:r>
            <a:r>
              <a:rPr lang="en-US" altLang="ja-JP" sz="2400" dirty="0"/>
              <a:t>D</a:t>
            </a:r>
            <a:r>
              <a:rPr lang="ja-JP" altLang="en-US" sz="2400"/>
              <a:t>刀アクション</a:t>
            </a:r>
            <a:endParaRPr lang="en-US" altLang="ja-JP" sz="2400"/>
          </a:p>
          <a:p>
            <a:r>
              <a:rPr lang="ja-JP" altLang="en-US" sz="2400" dirty="0"/>
              <a:t>プラットフォーム：スマホ</a:t>
            </a:r>
            <a:endParaRPr lang="en-US" altLang="ja-JP" sz="2400" dirty="0"/>
          </a:p>
          <a:p>
            <a:r>
              <a:rPr lang="ja-JP" altLang="en-US" sz="2400" dirty="0"/>
              <a:t>ターゲット：簡単操作アクションが好きな方</a:t>
            </a:r>
            <a:endParaRPr lang="en-US" altLang="ja-JP" sz="2400" dirty="0"/>
          </a:p>
          <a:p>
            <a:r>
              <a:rPr lang="ja-JP" altLang="en-US" sz="2400" dirty="0"/>
              <a:t>プレイ人数：</a:t>
            </a:r>
            <a:r>
              <a:rPr lang="en-US" altLang="ja-JP" sz="2400" dirty="0"/>
              <a:t>1</a:t>
            </a:r>
            <a:r>
              <a:rPr lang="ja-JP" altLang="en-US" sz="2400" dirty="0"/>
              <a:t>人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794498" y="1289304"/>
            <a:ext cx="3438525" cy="4190102"/>
            <a:chOff x="7647813" y="1188856"/>
            <a:chExt cx="3438525" cy="419010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069848" y="115552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0" dirty="0"/>
              <a:t>侍</a:t>
            </a:r>
            <a:r>
              <a:rPr lang="ja-JP" altLang="en-US" sz="4800" dirty="0"/>
              <a:t>と</a:t>
            </a:r>
            <a:r>
              <a:rPr lang="ja-JP" altLang="en-US" sz="8000" dirty="0"/>
              <a:t>すし</a:t>
            </a:r>
            <a:r>
              <a:rPr lang="ja-JP" altLang="en-US" sz="4800" dirty="0"/>
              <a:t>の出会い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/>
              <a:t>で</a:t>
            </a:r>
            <a:r>
              <a:rPr lang="ja-JP" altLang="en-US" sz="6600" dirty="0"/>
              <a:t>すし</a:t>
            </a:r>
            <a:endParaRPr kumimoji="1" lang="ja-JP" altLang="en-US" sz="6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2" y="2903587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2" y="5637017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0" y="4524004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15" y="5556785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820029" y="522094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915064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92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826769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820029" y="4174156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2389023" y="3737670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5" y="3478622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4882916" y="3407884"/>
            <a:ext cx="2098524" cy="2975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99578" y="2924703"/>
            <a:ext cx="1574380" cy="12557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427652" y="3513188"/>
            <a:ext cx="1797311" cy="41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乗算 31"/>
          <p:cNvSpPr/>
          <p:nvPr/>
        </p:nvSpPr>
        <p:spPr>
          <a:xfrm>
            <a:off x="9250453" y="3732795"/>
            <a:ext cx="1021124" cy="1021124"/>
          </a:xfrm>
          <a:prstGeom prst="mathMultiply">
            <a:avLst>
              <a:gd name="adj1" fmla="val 13552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000" dirty="0"/>
              <a:t>人気</a:t>
            </a:r>
            <a:r>
              <a:rPr lang="ja-JP" altLang="en-US" sz="3600" dirty="0"/>
              <a:t>を</a:t>
            </a:r>
            <a:r>
              <a:rPr lang="ja-JP" altLang="en-US" sz="6000" dirty="0"/>
              <a:t>集</a:t>
            </a:r>
            <a:r>
              <a:rPr lang="ja-JP" altLang="en-US" dirty="0"/>
              <a:t>め</a:t>
            </a:r>
            <a:r>
              <a:rPr lang="ja-JP" altLang="en-US" sz="6000" dirty="0"/>
              <a:t>、商売</a:t>
            </a:r>
            <a:r>
              <a:rPr lang="ja-JP" altLang="en-US" sz="3600" dirty="0"/>
              <a:t>を</a:t>
            </a:r>
            <a:r>
              <a:rPr lang="ja-JP" altLang="en-US" sz="6000" dirty="0"/>
              <a:t>盛</a:t>
            </a:r>
            <a:r>
              <a:rPr lang="ja-JP" altLang="en-US" dirty="0"/>
              <a:t>り</a:t>
            </a:r>
            <a:r>
              <a:rPr lang="ja-JP" altLang="en-US" sz="6000" dirty="0"/>
              <a:t>上</a:t>
            </a:r>
            <a:r>
              <a:rPr lang="ja-JP" altLang="en-US" dirty="0"/>
              <a:t>げろ</a:t>
            </a:r>
            <a:endParaRPr kumimoji="1" lang="ja-JP" altLang="en-US" sz="4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人気は商売のイノチ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だから客を大切に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上手くすしを作っていれば、店の人気が上がり、たくさんのお客様が並んで来る</a:t>
            </a:r>
            <a:endParaRPr lang="en-US" altLang="ja-JP" sz="1800" dirty="0"/>
          </a:p>
          <a:p>
            <a:r>
              <a:rPr lang="ja-JP" altLang="en-US" sz="1800" dirty="0"/>
              <a:t>寿司を食べてもらえば、お金がもらえる</a:t>
            </a:r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すしを切るときは、お客様を切らないように注意</a:t>
            </a:r>
            <a:endParaRPr lang="en-US" altLang="ja-JP" sz="1800" dirty="0"/>
          </a:p>
          <a:p>
            <a:r>
              <a:rPr lang="ja-JP" altLang="en-US" sz="1800" dirty="0"/>
              <a:t>人気がなくなるとゲームオーバー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忍者襲来！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今後の課題</a:t>
            </a:r>
            <a:endParaRPr kumimoji="1" lang="ja-JP" altLang="en-US" sz="6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44852" y="2184668"/>
            <a:ext cx="7702296" cy="4098007"/>
            <a:chOff x="804672" y="3429000"/>
            <a:chExt cx="5017008" cy="2669299"/>
          </a:xfrm>
        </p:grpSpPr>
        <p:sp>
          <p:nvSpPr>
            <p:cNvPr id="6" name="角丸四角形 5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91" y="4524677"/>
            <a:ext cx="317209" cy="1073923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8359946" y="4045783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52" y="3878196"/>
            <a:ext cx="1828804" cy="312115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8151192" y="3999616"/>
            <a:ext cx="11128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人間性</a:t>
            </a:r>
          </a:p>
        </p:txBody>
      </p:sp>
      <p:sp>
        <p:nvSpPr>
          <p:cNvPr id="14" name="楕円 13"/>
          <p:cNvSpPr/>
          <p:nvPr/>
        </p:nvSpPr>
        <p:spPr>
          <a:xfrm>
            <a:off x="2367530" y="3878196"/>
            <a:ext cx="1583448" cy="158344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15" y="2528767"/>
            <a:ext cx="2046555" cy="3069833"/>
          </a:xfrm>
          <a:prstGeom prst="rect">
            <a:avLst/>
          </a:prstGeom>
        </p:spPr>
      </p:pic>
      <p:pic>
        <p:nvPicPr>
          <p:cNvPr id="10" name="図 10" descr="クリップアー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2563C2B7-6F4C-459B-BDE1-918C9D82F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058" y="2791363"/>
            <a:ext cx="637996" cy="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24" y="1819656"/>
            <a:ext cx="10058400" cy="1609344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ご</a:t>
            </a:r>
            <a:r>
              <a:rPr kumimoji="1" lang="ja-JP" altLang="en-US" sz="6600" dirty="0"/>
              <a:t>清聴</a:t>
            </a:r>
            <a:r>
              <a:rPr kumimoji="1" lang="ja-JP" altLang="en-US" sz="4800" dirty="0"/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713</TotalTime>
  <Words>224</Words>
  <Application>Microsoft Office PowerPoint</Application>
  <PresentationFormat>ワイド画面</PresentationFormat>
  <Paragraphs>36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木版活字</vt:lpstr>
      <vt:lpstr>侍すし屋</vt:lpstr>
      <vt:lpstr>PowerPoint プレゼンテーション</vt:lpstr>
      <vt:lpstr>刀ですし</vt:lpstr>
      <vt:lpstr>人気を集め、商売を盛り上げろ</vt:lpstr>
      <vt:lpstr>忍者襲来！</vt:lpstr>
      <vt:lpstr>今後の課題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TECH.C.</cp:lastModifiedBy>
  <cp:revision>67</cp:revision>
  <dcterms:created xsi:type="dcterms:W3CDTF">2018-02-28T01:04:48Z</dcterms:created>
  <dcterms:modified xsi:type="dcterms:W3CDTF">2018-05-30T23:35:23Z</dcterms:modified>
</cp:coreProperties>
</file>