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/>
        </p14:section>
        <p14:section name="遊び方" id="{68E84D0C-BC6B-4FDE-9824-44CF824DADF2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9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2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7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1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6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07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8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4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侍寿司屋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魚の切り方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17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町人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8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忍びの退治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侍寿司屋</vt:lpstr>
      <vt:lpstr>魚の切り方</vt:lpstr>
      <vt:lpstr>様々な魚</vt:lpstr>
      <vt:lpstr>町人</vt:lpstr>
      <vt:lpstr>忍び</vt:lpstr>
      <vt:lpstr>忍びの退治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5</cp:revision>
  <dcterms:created xsi:type="dcterms:W3CDTF">2018-02-28T01:04:48Z</dcterms:created>
  <dcterms:modified xsi:type="dcterms:W3CDTF">2018-03-12T01:22:06Z</dcterms:modified>
</cp:coreProperties>
</file>