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9" r:id="rId3"/>
    <p:sldId id="271" r:id="rId4"/>
    <p:sldId id="274" r:id="rId5"/>
    <p:sldId id="275" r:id="rId6"/>
    <p:sldId id="276" r:id="rId7"/>
    <p:sldId id="278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61E71DBD-6EFE-4B11-AEA0-9978558BC1CF}">
          <p14:sldIdLst>
            <p14:sldId id="256"/>
          </p14:sldIdLst>
        </p14:section>
        <p14:section name="コンセプト" id="{281BF7D4-4853-41FA-8C12-6CC2567FA04A}">
          <p14:sldIdLst>
            <p14:sldId id="269"/>
          </p14:sldIdLst>
        </p14:section>
        <p14:section name="遊び方" id="{68E84D0C-BC6B-4FDE-9824-44CF824DADF2}">
          <p14:sldIdLst>
            <p14:sldId id="271"/>
            <p14:sldId id="274"/>
            <p14:sldId id="275"/>
            <p14:sldId id="276"/>
            <p14:sldId id="27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49C584-67AF-4CF4-B0AF-E8E652FB2F06}" v="1" dt="2018-07-19T01:51:21.708"/>
    <p1510:client id="{9F808B0D-2ED6-410D-85EE-17D15E0BF9B4}" v="3" dt="2018-07-19T01:23:36.523"/>
    <p1510:client id="{690D3513-B458-4D80-9753-18A1715057E2}" v="6" dt="2018-07-19T04:34:10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9" autoAdjust="0"/>
  </p:normalViewPr>
  <p:slideViewPr>
    <p:cSldViewPr snapToGrid="0">
      <p:cViewPr varScale="1">
        <p:scale>
          <a:sx n="101" d="100"/>
          <a:sy n="101" d="100"/>
        </p:scale>
        <p:origin x="9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ほまる 比企ヶ谷" userId="84d1fb0dd095542a" providerId="Windows Live" clId="Web-{E349C584-67AF-4CF4-B0AF-E8E652FB2F06}"/>
    <pc:docChg chg="modSld sldOrd">
      <pc:chgData name="ほまる 比企ヶ谷" userId="84d1fb0dd095542a" providerId="Windows Live" clId="Web-{E349C584-67AF-4CF4-B0AF-E8E652FB2F06}" dt="2018-07-19T01:51:46.270" v="76"/>
      <pc:docMkLst>
        <pc:docMk/>
      </pc:docMkLst>
      <pc:sldChg chg="addSp modSp">
        <pc:chgData name="ほまる 比企ヶ谷" userId="84d1fb0dd095542a" providerId="Windows Live" clId="Web-{E349C584-67AF-4CF4-B0AF-E8E652FB2F06}" dt="2018-07-19T01:43:18.095" v="27" actId="20577"/>
        <pc:sldMkLst>
          <pc:docMk/>
          <pc:sldMk cId="1366792315" sldId="271"/>
        </pc:sldMkLst>
        <pc:spChg chg="add mod">
          <ac:chgData name="ほまる 比企ヶ谷" userId="84d1fb0dd095542a" providerId="Windows Live" clId="Web-{E349C584-67AF-4CF4-B0AF-E8E652FB2F06}" dt="2018-07-19T01:43:18.095" v="27" actId="20577"/>
          <ac:spMkLst>
            <pc:docMk/>
            <pc:sldMk cId="1366792315" sldId="271"/>
            <ac:spMk id="4" creationId="{153E7D50-2557-4E74-9445-E2FF5BCA9D9D}"/>
          </ac:spMkLst>
        </pc:spChg>
        <pc:spChg chg="mod">
          <ac:chgData name="ほまる 比企ヶ谷" userId="84d1fb0dd095542a" providerId="Windows Live" clId="Web-{E349C584-67AF-4CF4-B0AF-E8E652FB2F06}" dt="2018-07-19T01:42:59.079" v="16" actId="1076"/>
          <ac:spMkLst>
            <pc:docMk/>
            <pc:sldMk cId="1366792315" sldId="271"/>
            <ac:spMk id="5" creationId="{00000000-0000-0000-0000-000000000000}"/>
          </ac:spMkLst>
        </pc:spChg>
      </pc:sldChg>
      <pc:sldChg chg="addSp modSp ord">
        <pc:chgData name="ほまる 比企ヶ谷" userId="84d1fb0dd095542a" providerId="Windows Live" clId="Web-{E349C584-67AF-4CF4-B0AF-E8E652FB2F06}" dt="2018-07-19T01:50:55.942" v="72" actId="1076"/>
        <pc:sldMkLst>
          <pc:docMk/>
          <pc:sldMk cId="1868564808" sldId="274"/>
        </pc:sldMkLst>
        <pc:spChg chg="add mod">
          <ac:chgData name="ほまる 比企ヶ谷" userId="84d1fb0dd095542a" providerId="Windows Live" clId="Web-{E349C584-67AF-4CF4-B0AF-E8E652FB2F06}" dt="2018-07-19T01:49:31.894" v="55" actId="1076"/>
          <ac:spMkLst>
            <pc:docMk/>
            <pc:sldMk cId="1868564808" sldId="274"/>
            <ac:spMk id="4" creationId="{93061BF7-48D2-468E-85DB-6558B2D995A5}"/>
          </ac:spMkLst>
        </pc:spChg>
        <pc:spChg chg="add mod">
          <ac:chgData name="ほまる 比企ヶ谷" userId="84d1fb0dd095542a" providerId="Windows Live" clId="Web-{E349C584-67AF-4CF4-B0AF-E8E652FB2F06}" dt="2018-07-19T01:49:28.848" v="54" actId="1076"/>
          <ac:spMkLst>
            <pc:docMk/>
            <pc:sldMk cId="1868564808" sldId="274"/>
            <ac:spMk id="6" creationId="{FEF418A5-62EB-40B6-BB3B-EBD2CD2B7454}"/>
          </ac:spMkLst>
        </pc:spChg>
        <pc:spChg chg="add mod">
          <ac:chgData name="ほまる 比企ヶ谷" userId="84d1fb0dd095542a" providerId="Windows Live" clId="Web-{E349C584-67AF-4CF4-B0AF-E8E652FB2F06}" dt="2018-07-19T01:50:50.801" v="68" actId="1076"/>
          <ac:spMkLst>
            <pc:docMk/>
            <pc:sldMk cId="1868564808" sldId="274"/>
            <ac:spMk id="17" creationId="{1B19E316-6B4A-4C85-979D-2996663FA292}"/>
          </ac:spMkLst>
        </pc:spChg>
        <pc:spChg chg="add mod">
          <ac:chgData name="ほまる 比企ヶ谷" userId="84d1fb0dd095542a" providerId="Windows Live" clId="Web-{E349C584-67AF-4CF4-B0AF-E8E652FB2F06}" dt="2018-07-19T01:50:47.036" v="67" actId="1076"/>
          <ac:spMkLst>
            <pc:docMk/>
            <pc:sldMk cId="1868564808" sldId="274"/>
            <ac:spMk id="18" creationId="{69784AD2-7028-4377-8CA5-C1C67E39B8F5}"/>
          </ac:spMkLst>
        </pc:spChg>
        <pc:picChg chg="add mod">
          <ac:chgData name="ほまる 比企ヶ谷" userId="84d1fb0dd095542a" providerId="Windows Live" clId="Web-{E349C584-67AF-4CF4-B0AF-E8E652FB2F06}" dt="2018-07-19T01:50:55.942" v="72" actId="1076"/>
          <ac:picMkLst>
            <pc:docMk/>
            <pc:sldMk cId="1868564808" sldId="274"/>
            <ac:picMk id="7" creationId="{C979D5E5-0B1A-41C2-B8DE-2D4F9A639B4D}"/>
          </ac:picMkLst>
        </pc:picChg>
        <pc:picChg chg="mod">
          <ac:chgData name="ほまる 比企ヶ谷" userId="84d1fb0dd095542a" providerId="Windows Live" clId="Web-{E349C584-67AF-4CF4-B0AF-E8E652FB2F06}" dt="2018-07-19T01:48:52.894" v="48" actId="1076"/>
          <ac:picMkLst>
            <pc:docMk/>
            <pc:sldMk cId="1868564808" sldId="274"/>
            <ac:picMk id="9" creationId="{00000000-0000-0000-0000-000000000000}"/>
          </ac:picMkLst>
        </pc:picChg>
        <pc:picChg chg="mod">
          <ac:chgData name="ほまる 比企ヶ谷" userId="84d1fb0dd095542a" providerId="Windows Live" clId="Web-{E349C584-67AF-4CF4-B0AF-E8E652FB2F06}" dt="2018-07-19T01:48:50.894" v="47" actId="1076"/>
          <ac:picMkLst>
            <pc:docMk/>
            <pc:sldMk cId="1868564808" sldId="274"/>
            <ac:picMk id="10" creationId="{00000000-0000-0000-0000-000000000000}"/>
          </ac:picMkLst>
        </pc:picChg>
        <pc:picChg chg="mod">
          <ac:chgData name="ほまる 比企ヶ谷" userId="84d1fb0dd095542a" providerId="Windows Live" clId="Web-{E349C584-67AF-4CF4-B0AF-E8E652FB2F06}" dt="2018-07-19T01:49:00.051" v="50" actId="1076"/>
          <ac:picMkLst>
            <pc:docMk/>
            <pc:sldMk cId="1868564808" sldId="274"/>
            <ac:picMk id="11" creationId="{00000000-0000-0000-0000-000000000000}"/>
          </ac:picMkLst>
        </pc:picChg>
        <pc:picChg chg="mod">
          <ac:chgData name="ほまる 比企ヶ谷" userId="84d1fb0dd095542a" providerId="Windows Live" clId="Web-{E349C584-67AF-4CF4-B0AF-E8E652FB2F06}" dt="2018-07-19T01:49:11.769" v="51" actId="1076"/>
          <ac:picMkLst>
            <pc:docMk/>
            <pc:sldMk cId="1868564808" sldId="274"/>
            <ac:picMk id="12" creationId="{00000000-0000-0000-0000-000000000000}"/>
          </ac:picMkLst>
        </pc:picChg>
        <pc:picChg chg="add mod">
          <ac:chgData name="ほまる 比企ヶ谷" userId="84d1fb0dd095542a" providerId="Windows Live" clId="Web-{E349C584-67AF-4CF4-B0AF-E8E652FB2F06}" dt="2018-07-19T01:50:29.129" v="62" actId="14100"/>
          <ac:picMkLst>
            <pc:docMk/>
            <pc:sldMk cId="1868564808" sldId="274"/>
            <ac:picMk id="15" creationId="{2C97B604-28FB-4538-B677-4B7A6D08AB08}"/>
          </ac:picMkLst>
        </pc:picChg>
      </pc:sldChg>
      <pc:sldChg chg="addSp delSp modSp">
        <pc:chgData name="ほまる 比企ヶ谷" userId="84d1fb0dd095542a" providerId="Windows Live" clId="Web-{E349C584-67AF-4CF4-B0AF-E8E652FB2F06}" dt="2018-07-19T01:51:46.270" v="76"/>
        <pc:sldMkLst>
          <pc:docMk/>
          <pc:sldMk cId="3716890855" sldId="275"/>
        </pc:sldMkLst>
        <pc:spChg chg="del">
          <ac:chgData name="ほまる 比企ヶ谷" userId="84d1fb0dd095542a" providerId="Windows Live" clId="Web-{E349C584-67AF-4CF4-B0AF-E8E652FB2F06}" dt="2018-07-19T01:40:37.922" v="0"/>
          <ac:spMkLst>
            <pc:docMk/>
            <pc:sldMk cId="3716890855" sldId="275"/>
            <ac:spMk id="3" creationId="{48B3ADFA-C4CF-4F6B-8BAC-82CFEF54E835}"/>
          </ac:spMkLst>
        </pc:spChg>
        <pc:spChg chg="del">
          <ac:chgData name="ほまる 比企ヶ谷" userId="84d1fb0dd095542a" providerId="Windows Live" clId="Web-{E349C584-67AF-4CF4-B0AF-E8E652FB2F06}" dt="2018-07-19T01:41:40.563" v="5"/>
          <ac:spMkLst>
            <pc:docMk/>
            <pc:sldMk cId="3716890855" sldId="275"/>
            <ac:spMk id="4" creationId="{F4F03C32-80A2-4A17-8329-C6E11374F1BB}"/>
          </ac:spMkLst>
        </pc:spChg>
        <pc:spChg chg="add del mod">
          <ac:chgData name="ほまる 比企ヶ谷" userId="84d1fb0dd095542a" providerId="Windows Live" clId="Web-{E349C584-67AF-4CF4-B0AF-E8E652FB2F06}" dt="2018-07-19T01:41:58.907" v="7"/>
          <ac:spMkLst>
            <pc:docMk/>
            <pc:sldMk cId="3716890855" sldId="275"/>
            <ac:spMk id="13" creationId="{F842D1A3-B726-405B-8DA3-0EDF9CAE465F}"/>
          </ac:spMkLst>
        </pc:spChg>
        <pc:spChg chg="add del mod">
          <ac:chgData name="ほまる 比企ヶ谷" userId="84d1fb0dd095542a" providerId="Windows Live" clId="Web-{E349C584-67AF-4CF4-B0AF-E8E652FB2F06}" dt="2018-07-19T01:51:46.270" v="76"/>
          <ac:spMkLst>
            <pc:docMk/>
            <pc:sldMk cId="3716890855" sldId="275"/>
            <ac:spMk id="19" creationId="{8151AC69-3749-4E1D-AD27-4EEE52FDDB48}"/>
          </ac:spMkLst>
        </pc:spChg>
        <pc:spChg chg="add mod">
          <ac:chgData name="ほまる 比企ヶ谷" userId="84d1fb0dd095542a" providerId="Windows Live" clId="Web-{E349C584-67AF-4CF4-B0AF-E8E652FB2F06}" dt="2018-07-19T01:42:03.126" v="9"/>
          <ac:spMkLst>
            <pc:docMk/>
            <pc:sldMk cId="3716890855" sldId="275"/>
            <ac:spMk id="21" creationId="{F89A6EF3-0399-43D5-A4D3-BD8B8904F3C3}"/>
          </ac:spMkLst>
        </pc:spChg>
        <pc:picChg chg="add del mod ord">
          <ac:chgData name="ほまる 比企ヶ谷" userId="84d1fb0dd095542a" providerId="Windows Live" clId="Web-{E349C584-67AF-4CF4-B0AF-E8E652FB2F06}" dt="2018-07-19T01:41:35.485" v="4"/>
          <ac:picMkLst>
            <pc:docMk/>
            <pc:sldMk cId="3716890855" sldId="275"/>
            <ac:picMk id="5" creationId="{860B138E-BE6C-42EC-A4AF-A918E43A76A9}"/>
          </ac:picMkLst>
        </pc:picChg>
        <pc:picChg chg="add del mod ord">
          <ac:chgData name="ほまる 比企ヶ谷" userId="84d1fb0dd095542a" providerId="Windows Live" clId="Web-{E349C584-67AF-4CF4-B0AF-E8E652FB2F06}" dt="2018-07-19T01:42:03.126" v="9"/>
          <ac:picMkLst>
            <pc:docMk/>
            <pc:sldMk cId="3716890855" sldId="275"/>
            <ac:picMk id="14" creationId="{40F52D49-A740-4150-AA33-CB0077A1FFB1}"/>
          </ac:picMkLst>
        </pc:picChg>
        <pc:picChg chg="add del mod ord">
          <ac:chgData name="ほまる 比企ヶ谷" userId="84d1fb0dd095542a" providerId="Windows Live" clId="Web-{E349C584-67AF-4CF4-B0AF-E8E652FB2F06}" dt="2018-07-19T01:42:00.688" v="8"/>
          <ac:picMkLst>
            <pc:docMk/>
            <pc:sldMk cId="3716890855" sldId="275"/>
            <ac:picMk id="16" creationId="{5B4803E2-67AE-4BEF-8926-22BE09D32DA8}"/>
          </ac:picMkLst>
        </pc:picChg>
        <pc:picChg chg="add del mod ord">
          <ac:chgData name="ほまる 比企ヶ谷" userId="84d1fb0dd095542a" providerId="Windows Live" clId="Web-{E349C584-67AF-4CF4-B0AF-E8E652FB2F06}" dt="2018-07-19T01:51:46.270" v="76"/>
          <ac:picMkLst>
            <pc:docMk/>
            <pc:sldMk cId="3716890855" sldId="275"/>
            <ac:picMk id="22" creationId="{CC9BAF4C-D3CC-46F9-B07D-8B7B4DA22083}"/>
          </ac:picMkLst>
        </pc:picChg>
      </pc:sldChg>
    </pc:docChg>
  </pc:docChgLst>
  <pc:docChgLst>
    <pc:chgData name="ほまる 比企ヶ谷" userId="84d1fb0dd095542a" providerId="Windows Live" clId="Web-{F517EC5A-750D-426F-8E28-F460458845B8}"/>
    <pc:docChg chg="addSld delSld modSld modSection">
      <pc:chgData name="ほまる 比企ヶ谷" userId="84d1fb0dd095542a" providerId="Windows Live" clId="Web-{F517EC5A-750D-426F-8E28-F460458845B8}" dt="2018-07-19T07:15:49.696" v="72"/>
      <pc:docMkLst>
        <pc:docMk/>
      </pc:docMkLst>
      <pc:sldChg chg="del">
        <pc:chgData name="ほまる 比企ヶ谷" userId="84d1fb0dd095542a" providerId="Windows Live" clId="Web-{F517EC5A-750D-426F-8E28-F460458845B8}" dt="2018-07-19T07:13:05.931" v="54"/>
        <pc:sldMkLst>
          <pc:docMk/>
          <pc:sldMk cId="2679346418" sldId="272"/>
        </pc:sldMkLst>
      </pc:sldChg>
      <pc:sldChg chg="addSp delSp modSp">
        <pc:chgData name="ほまる 比企ヶ谷" userId="84d1fb0dd095542a" providerId="Windows Live" clId="Web-{F517EC5A-750D-426F-8E28-F460458845B8}" dt="2018-07-19T07:06:19.137" v="19"/>
        <pc:sldMkLst>
          <pc:docMk/>
          <pc:sldMk cId="1868564808" sldId="274"/>
        </pc:sldMkLst>
        <pc:spChg chg="del">
          <ac:chgData name="ほまる 比企ヶ谷" userId="84d1fb0dd095542a" providerId="Windows Live" clId="Web-{F517EC5A-750D-426F-8E28-F460458845B8}" dt="2018-07-19T07:06:19.137" v="19"/>
          <ac:spMkLst>
            <pc:docMk/>
            <pc:sldMk cId="1868564808" sldId="274"/>
            <ac:spMk id="5" creationId="{00000000-0000-0000-0000-000000000000}"/>
          </ac:spMkLst>
        </pc:spChg>
        <pc:cxnChg chg="add mod">
          <ac:chgData name="ほまる 比企ヶ谷" userId="84d1fb0dd095542a" providerId="Windows Live" clId="Web-{F517EC5A-750D-426F-8E28-F460458845B8}" dt="2018-07-19T07:04:59.309" v="12" actId="14100"/>
          <ac:cxnSpMkLst>
            <pc:docMk/>
            <pc:sldMk cId="1868564808" sldId="274"/>
            <ac:cxnSpMk id="8" creationId="{FE1D8308-E163-4424-B26D-17EDE02509D1}"/>
          </ac:cxnSpMkLst>
        </pc:cxnChg>
        <pc:cxnChg chg="add mod">
          <ac:chgData name="ほまる 比企ヶ谷" userId="84d1fb0dd095542a" providerId="Windows Live" clId="Web-{F517EC5A-750D-426F-8E28-F460458845B8}" dt="2018-07-19T07:05:35.856" v="18"/>
          <ac:cxnSpMkLst>
            <pc:docMk/>
            <pc:sldMk cId="1868564808" sldId="274"/>
            <ac:cxnSpMk id="19" creationId="{E8E5BD9A-0BA3-4CB2-B267-4ED3FBFB58B1}"/>
          </ac:cxnSpMkLst>
        </pc:cxnChg>
      </pc:sldChg>
      <pc:sldChg chg="addSp delSp modSp">
        <pc:chgData name="ほまる 比企ヶ谷" userId="84d1fb0dd095542a" providerId="Windows Live" clId="Web-{F517EC5A-750D-426F-8E28-F460458845B8}" dt="2018-07-19T07:09:24.432" v="49"/>
        <pc:sldMkLst>
          <pc:docMk/>
          <pc:sldMk cId="3716890855" sldId="275"/>
        </pc:sldMkLst>
        <pc:spChg chg="add mod">
          <ac:chgData name="ほまる 比企ヶ谷" userId="84d1fb0dd095542a" providerId="Windows Live" clId="Web-{F517EC5A-750D-426F-8E28-F460458845B8}" dt="2018-07-19T07:09:24.432" v="49"/>
          <ac:spMkLst>
            <pc:docMk/>
            <pc:sldMk cId="3716890855" sldId="275"/>
            <ac:spMk id="4" creationId="{CD3B8719-3D6E-4D54-A5C7-EBB8E478DB98}"/>
          </ac:spMkLst>
        </pc:spChg>
        <pc:spChg chg="add del">
          <ac:chgData name="ほまる 比企ヶ谷" userId="84d1fb0dd095542a" providerId="Windows Live" clId="Web-{F517EC5A-750D-426F-8E28-F460458845B8}" dt="2018-07-19T07:08:14.058" v="39"/>
          <ac:spMkLst>
            <pc:docMk/>
            <pc:sldMk cId="3716890855" sldId="275"/>
            <ac:spMk id="11" creationId="{98EFFB19-3F63-48A6-98C0-F59BF1AA34BB}"/>
          </ac:spMkLst>
        </pc:spChg>
        <pc:spChg chg="add mod">
          <ac:chgData name="ほまる 比企ヶ谷" userId="84d1fb0dd095542a" providerId="Windows Live" clId="Web-{F517EC5A-750D-426F-8E28-F460458845B8}" dt="2018-07-19T07:09:03.042" v="46" actId="1076"/>
          <ac:spMkLst>
            <pc:docMk/>
            <pc:sldMk cId="3716890855" sldId="275"/>
            <ac:spMk id="31" creationId="{DE1B01ED-331A-4889-8DF4-4199B848CB30}"/>
          </ac:spMkLst>
        </pc:spChg>
        <pc:grpChg chg="mod">
          <ac:chgData name="ほまる 比企ヶ谷" userId="84d1fb0dd095542a" providerId="Windows Live" clId="Web-{F517EC5A-750D-426F-8E28-F460458845B8}" dt="2018-07-19T07:03:24.950" v="0" actId="1076"/>
          <ac:grpSpMkLst>
            <pc:docMk/>
            <pc:sldMk cId="3716890855" sldId="275"/>
            <ac:grpSpMk id="27" creationId="{51F64F5C-0630-4653-8B3B-051EC501BA90}"/>
          </ac:grpSpMkLst>
        </pc:grpChg>
        <pc:grpChg chg="mod">
          <ac:chgData name="ほまる 比企ヶ谷" userId="84d1fb0dd095542a" providerId="Windows Live" clId="Web-{F517EC5A-750D-426F-8E28-F460458845B8}" dt="2018-07-19T07:04:15.184" v="9" actId="1076"/>
          <ac:grpSpMkLst>
            <pc:docMk/>
            <pc:sldMk cId="3716890855" sldId="275"/>
            <ac:grpSpMk id="45" creationId="{61293092-0E22-41C1-B3EA-7C4DAC4192E9}"/>
          </ac:grpSpMkLst>
        </pc:grpChg>
        <pc:picChg chg="ord">
          <ac:chgData name="ほまる 比企ヶ谷" userId="84d1fb0dd095542a" providerId="Windows Live" clId="Web-{F517EC5A-750D-426F-8E28-F460458845B8}" dt="2018-07-19T07:04:10.825" v="8"/>
          <ac:picMkLst>
            <pc:docMk/>
            <pc:sldMk cId="3716890855" sldId="275"/>
            <ac:picMk id="29" creationId="{0CE593AB-46AA-451B-8695-9F4D4947FCB7}"/>
          </ac:picMkLst>
        </pc:picChg>
      </pc:sldChg>
      <pc:sldChg chg="addAnim modAnim">
        <pc:chgData name="ほまる 比企ヶ谷" userId="84d1fb0dd095542a" providerId="Windows Live" clId="Web-{F517EC5A-750D-426F-8E28-F460458845B8}" dt="2018-07-19T07:09:45.323" v="52"/>
        <pc:sldMkLst>
          <pc:docMk/>
          <pc:sldMk cId="302649223" sldId="276"/>
        </pc:sldMkLst>
      </pc:sldChg>
      <pc:sldChg chg="new del">
        <pc:chgData name="ほまる 比企ヶ谷" userId="84d1fb0dd095542a" providerId="Windows Live" clId="Web-{F517EC5A-750D-426F-8E28-F460458845B8}" dt="2018-07-19T07:15:49.696" v="72"/>
        <pc:sldMkLst>
          <pc:docMk/>
          <pc:sldMk cId="2057965586" sldId="277"/>
        </pc:sldMkLst>
      </pc:sldChg>
      <pc:sldChg chg="modSp new">
        <pc:chgData name="ほまる 比企ヶ谷" userId="84d1fb0dd095542a" providerId="Windows Live" clId="Web-{F517EC5A-750D-426F-8E28-F460458845B8}" dt="2018-07-19T07:14:08.556" v="71" actId="1076"/>
        <pc:sldMkLst>
          <pc:docMk/>
          <pc:sldMk cId="249536089" sldId="278"/>
        </pc:sldMkLst>
        <pc:spChg chg="mod">
          <ac:chgData name="ほまる 比企ヶ谷" userId="84d1fb0dd095542a" providerId="Windows Live" clId="Web-{F517EC5A-750D-426F-8E28-F460458845B8}" dt="2018-07-19T07:14:08.556" v="71" actId="1076"/>
          <ac:spMkLst>
            <pc:docMk/>
            <pc:sldMk cId="249536089" sldId="278"/>
            <ac:spMk id="2" creationId="{4BADE5AF-8A78-4340-8BEF-9FEA3AE32279}"/>
          </ac:spMkLst>
        </pc:spChg>
      </pc:sldChg>
    </pc:docChg>
  </pc:docChgLst>
  <pc:docChgLst>
    <pc:chgData name="ほまる 比企ヶ谷" userId="84d1fb0dd095542a" providerId="Windows Live" clId="Web-{9F808B0D-2ED6-410D-85EE-17D15E0BF9B4}"/>
    <pc:docChg chg="addSld modSld modSection">
      <pc:chgData name="ほまる 比企ヶ谷" userId="84d1fb0dd095542a" providerId="Windows Live" clId="Web-{9F808B0D-2ED6-410D-85EE-17D15E0BF9B4}" dt="2018-07-19T01:30:30.570" v="15" actId="1076"/>
      <pc:docMkLst>
        <pc:docMk/>
      </pc:docMkLst>
      <pc:sldChg chg="modSp">
        <pc:chgData name="ほまる 比企ヶ谷" userId="84d1fb0dd095542a" providerId="Windows Live" clId="Web-{9F808B0D-2ED6-410D-85EE-17D15E0BF9B4}" dt="2018-07-19T01:23:36.523" v="4" actId="1076"/>
        <pc:sldMkLst>
          <pc:docMk/>
          <pc:sldMk cId="2679346418" sldId="272"/>
        </pc:sldMkLst>
        <pc:grpChg chg="mod">
          <ac:chgData name="ほまる 比企ヶ谷" userId="84d1fb0dd095542a" providerId="Windows Live" clId="Web-{9F808B0D-2ED6-410D-85EE-17D15E0BF9B4}" dt="2018-07-19T01:23:36.523" v="4" actId="1076"/>
          <ac:grpSpMkLst>
            <pc:docMk/>
            <pc:sldMk cId="2679346418" sldId="272"/>
            <ac:grpSpMk id="20" creationId="{00000000-0000-0000-0000-000000000000}"/>
          </ac:grpSpMkLst>
        </pc:grpChg>
      </pc:sldChg>
      <pc:sldChg chg="addSp delSp modSp new">
        <pc:chgData name="ほまる 比企ヶ谷" userId="84d1fb0dd095542a" providerId="Windows Live" clId="Web-{9F808B0D-2ED6-410D-85EE-17D15E0BF9B4}" dt="2018-07-19T01:30:30.570" v="15" actId="1076"/>
        <pc:sldMkLst>
          <pc:docMk/>
          <pc:sldMk cId="3716890855" sldId="275"/>
        </pc:sldMkLst>
        <pc:grpChg chg="add mod">
          <ac:chgData name="ほまる 比企ヶ谷" userId="84d1fb0dd095542a" providerId="Windows Live" clId="Web-{9F808B0D-2ED6-410D-85EE-17D15E0BF9B4}" dt="2018-07-19T01:30:30.570" v="15" actId="1076"/>
          <ac:grpSpMkLst>
            <pc:docMk/>
            <pc:sldMk cId="3716890855" sldId="275"/>
            <ac:grpSpMk id="10" creationId="{929C4588-6311-4DB1-9C38-D9F35F91B359}"/>
          </ac:grpSpMkLst>
        </pc:grpChg>
        <pc:grpChg chg="add del mod">
          <ac:chgData name="ほまる 比企ヶ谷" userId="84d1fb0dd095542a" providerId="Windows Live" clId="Web-{9F808B0D-2ED6-410D-85EE-17D15E0BF9B4}" dt="2018-07-19T01:23:48.102" v="9"/>
          <ac:grpSpMkLst>
            <pc:docMk/>
            <pc:sldMk cId="3716890855" sldId="275"/>
            <ac:grpSpMk id="16" creationId="{CC0554B3-B43C-47CA-824F-9FBF62631EA6}"/>
          </ac:grpSpMkLst>
        </pc:grpChg>
      </pc:sldChg>
    </pc:docChg>
  </pc:docChgLst>
  <pc:docChgLst>
    <pc:chgData name="ほまる 比企ヶ谷" userId="84d1fb0dd095542a" providerId="Windows Live" clId="Web-{36246A1B-AEEA-4E37-A727-5BE2230AACD0}"/>
    <pc:docChg chg="delSld modSld modSection">
      <pc:chgData name="ほまる 比企ヶ谷" userId="84d1fb0dd095542a" providerId="Windows Live" clId="Web-{36246A1B-AEEA-4E37-A727-5BE2230AACD0}" dt="2018-05-30T23:34:42.593" v="11"/>
      <pc:docMkLst>
        <pc:docMk/>
      </pc:docMkLst>
      <pc:sldChg chg="del">
        <pc:chgData name="ほまる 比企ヶ谷" userId="84d1fb0dd095542a" providerId="Windows Live" clId="Web-{36246A1B-AEEA-4E37-A727-5BE2230AACD0}" dt="2018-05-30T23:25:11.656" v="5"/>
        <pc:sldMkLst>
          <pc:docMk/>
          <pc:sldMk cId="3761124011" sldId="258"/>
        </pc:sldMkLst>
      </pc:sldChg>
      <pc:sldChg chg="del">
        <pc:chgData name="ほまる 比企ヶ谷" userId="84d1fb0dd095542a" providerId="Windows Live" clId="Web-{36246A1B-AEEA-4E37-A727-5BE2230AACD0}" dt="2018-05-30T23:25:11.671" v="6"/>
        <pc:sldMkLst>
          <pc:docMk/>
          <pc:sldMk cId="527194644" sldId="266"/>
        </pc:sldMkLst>
      </pc:sldChg>
      <pc:sldChg chg="modSp">
        <pc:chgData name="ほまる 比企ヶ谷" userId="84d1fb0dd095542a" providerId="Windows Live" clId="Web-{36246A1B-AEEA-4E37-A727-5BE2230AACD0}" dt="2018-05-30T23:24:35.952" v="2" actId="20577"/>
        <pc:sldMkLst>
          <pc:docMk/>
          <pc:sldMk cId="1808138019" sldId="269"/>
        </pc:sldMkLst>
        <pc:spChg chg="mod">
          <ac:chgData name="ほまる 比企ヶ谷" userId="84d1fb0dd095542a" providerId="Windows Live" clId="Web-{36246A1B-AEEA-4E37-A727-5BE2230AACD0}" dt="2018-05-30T23:24:35.952" v="2" actId="20577"/>
          <ac:spMkLst>
            <pc:docMk/>
            <pc:sldMk cId="1808138019" sldId="269"/>
            <ac:spMk id="3" creationId="{00000000-0000-0000-0000-000000000000}"/>
          </ac:spMkLst>
        </pc:spChg>
      </pc:sldChg>
      <pc:sldChg chg="addSp modSp addAnim modAnim">
        <pc:chgData name="ほまる 比企ヶ谷" userId="84d1fb0dd095542a" providerId="Windows Live" clId="Web-{36246A1B-AEEA-4E37-A727-5BE2230AACD0}" dt="2018-05-30T23:34:42.593" v="11"/>
        <pc:sldMkLst>
          <pc:docMk/>
          <pc:sldMk cId="385954447" sldId="270"/>
        </pc:sldMkLst>
        <pc:picChg chg="add mod">
          <ac:chgData name="ほまる 比企ヶ谷" userId="84d1fb0dd095542a" providerId="Windows Live" clId="Web-{36246A1B-AEEA-4E37-A727-5BE2230AACD0}" dt="2018-05-30T23:34:38.718" v="9" actId="1076"/>
          <ac:picMkLst>
            <pc:docMk/>
            <pc:sldMk cId="385954447" sldId="270"/>
            <ac:picMk id="10" creationId="{2563C2B7-6F4C-459B-BDE1-918C9D82F100}"/>
          </ac:picMkLst>
        </pc:picChg>
      </pc:sldChg>
    </pc:docChg>
  </pc:docChgLst>
  <pc:docChgLst>
    <pc:chgData name="ほまる 比企ヶ谷" userId="84d1fb0dd095542a" providerId="Windows Live" clId="Web-{690D3513-B458-4D80-9753-18A1715057E2}"/>
    <pc:docChg chg="addSld delSld modSld sldOrd modSection">
      <pc:chgData name="ほまる 比企ヶ谷" userId="84d1fb0dd095542a" providerId="Windows Live" clId="Web-{690D3513-B458-4D80-9753-18A1715057E2}" dt="2018-07-19T04:35:29.962" v="127"/>
      <pc:docMkLst>
        <pc:docMk/>
      </pc:docMkLst>
      <pc:sldChg chg="ord">
        <pc:chgData name="ほまる 比企ヶ谷" userId="84d1fb0dd095542a" providerId="Windows Live" clId="Web-{690D3513-B458-4D80-9753-18A1715057E2}" dt="2018-07-19T04:35:29.962" v="127"/>
        <pc:sldMkLst>
          <pc:docMk/>
          <pc:sldMk cId="1282148534" sldId="261"/>
        </pc:sldMkLst>
      </pc:sldChg>
      <pc:sldChg chg="del">
        <pc:chgData name="ほまる 比企ヶ谷" userId="84d1fb0dd095542a" providerId="Windows Live" clId="Web-{690D3513-B458-4D80-9753-18A1715057E2}" dt="2018-07-19T04:35:23.259" v="125"/>
        <pc:sldMkLst>
          <pc:docMk/>
          <pc:sldMk cId="2436297975" sldId="264"/>
        </pc:sldMkLst>
      </pc:sldChg>
      <pc:sldChg chg="del">
        <pc:chgData name="ほまる 比企ヶ谷" userId="84d1fb0dd095542a" providerId="Windows Live" clId="Web-{690D3513-B458-4D80-9753-18A1715057E2}" dt="2018-07-19T04:35:23.259" v="123"/>
        <pc:sldMkLst>
          <pc:docMk/>
          <pc:sldMk cId="1340233462" sldId="265"/>
        </pc:sldMkLst>
      </pc:sldChg>
      <pc:sldChg chg="modSp del">
        <pc:chgData name="ほまる 比企ヶ谷" userId="84d1fb0dd095542a" providerId="Windows Live" clId="Web-{690D3513-B458-4D80-9753-18A1715057E2}" dt="2018-07-19T04:35:23.259" v="124"/>
        <pc:sldMkLst>
          <pc:docMk/>
          <pc:sldMk cId="3155040133" sldId="267"/>
        </pc:sldMkLst>
        <pc:spChg chg="mod">
          <ac:chgData name="ほまる 比企ヶ谷" userId="84d1fb0dd095542a" providerId="Windows Live" clId="Web-{690D3513-B458-4D80-9753-18A1715057E2}" dt="2018-07-19T01:59:01.368" v="30" actId="1076"/>
          <ac:spMkLst>
            <pc:docMk/>
            <pc:sldMk cId="3155040133" sldId="267"/>
            <ac:spMk id="52" creationId="{00000000-0000-0000-0000-000000000000}"/>
          </ac:spMkLst>
        </pc:spChg>
      </pc:sldChg>
      <pc:sldChg chg="modSp del">
        <pc:chgData name="ほまる 比企ヶ谷" userId="84d1fb0dd095542a" providerId="Windows Live" clId="Web-{690D3513-B458-4D80-9753-18A1715057E2}" dt="2018-07-19T04:35:16.118" v="122"/>
        <pc:sldMkLst>
          <pc:docMk/>
          <pc:sldMk cId="385954447" sldId="270"/>
        </pc:sldMkLst>
        <pc:picChg chg="mod">
          <ac:chgData name="ほまる 比企ヶ谷" userId="84d1fb0dd095542a" providerId="Windows Live" clId="Web-{690D3513-B458-4D80-9753-18A1715057E2}" dt="2018-07-19T01:59:14.806" v="33" actId="1076"/>
          <ac:picMkLst>
            <pc:docMk/>
            <pc:sldMk cId="385954447" sldId="270"/>
            <ac:picMk id="28" creationId="{00000000-0000-0000-0000-000000000000}"/>
          </ac:picMkLst>
        </pc:picChg>
      </pc:sldChg>
      <pc:sldChg chg="del">
        <pc:chgData name="ほまる 比企ヶ谷" userId="84d1fb0dd095542a" providerId="Windows Live" clId="Web-{690D3513-B458-4D80-9753-18A1715057E2}" dt="2018-07-19T04:31:46.409" v="91"/>
        <pc:sldMkLst>
          <pc:docMk/>
          <pc:sldMk cId="1061956954" sldId="273"/>
        </pc:sldMkLst>
      </pc:sldChg>
      <pc:sldChg chg="addSp delSp modSp addAnim delAnim">
        <pc:chgData name="ほまる 比企ヶ谷" userId="84d1fb0dd095542a" providerId="Windows Live" clId="Web-{690D3513-B458-4D80-9753-18A1715057E2}" dt="2018-07-19T04:34:46.009" v="121" actId="1076"/>
        <pc:sldMkLst>
          <pc:docMk/>
          <pc:sldMk cId="3716890855" sldId="275"/>
        </pc:sldMkLst>
        <pc:spChg chg="add del mod">
          <ac:chgData name="ほまる 比企ヶ谷" userId="84d1fb0dd095542a" providerId="Windows Live" clId="Web-{690D3513-B458-4D80-9753-18A1715057E2}" dt="2018-07-19T02:00:01.493" v="43"/>
          <ac:spMkLst>
            <pc:docMk/>
            <pc:sldMk cId="3716890855" sldId="275"/>
            <ac:spMk id="11" creationId="{85560EAC-B6AC-47C3-9B4E-A1BF232AB495}"/>
          </ac:spMkLst>
        </pc:spChg>
        <pc:spChg chg="add del mod">
          <ac:chgData name="ほまる 比企ヶ谷" userId="84d1fb0dd095542a" providerId="Windows Live" clId="Web-{690D3513-B458-4D80-9753-18A1715057E2}" dt="2018-07-19T02:00:57.181" v="52"/>
          <ac:spMkLst>
            <pc:docMk/>
            <pc:sldMk cId="3716890855" sldId="275"/>
            <ac:spMk id="15" creationId="{61492172-676F-4C13-97AC-E1766080653A}"/>
          </ac:spMkLst>
        </pc:spChg>
        <pc:spChg chg="del">
          <ac:chgData name="ほまる 比企ヶ谷" userId="84d1fb0dd095542a" providerId="Windows Live" clId="Web-{690D3513-B458-4D80-9753-18A1715057E2}" dt="2018-07-19T01:57:08.712" v="0"/>
          <ac:spMkLst>
            <pc:docMk/>
            <pc:sldMk cId="3716890855" sldId="275"/>
            <ac:spMk id="19" creationId="{8151AC69-3749-4E1D-AD27-4EEE52FDDB48}"/>
          </ac:spMkLst>
        </pc:spChg>
        <pc:spChg chg="del">
          <ac:chgData name="ほまる 比企ヶ谷" userId="84d1fb0dd095542a" providerId="Windows Live" clId="Web-{690D3513-B458-4D80-9753-18A1715057E2}" dt="2018-07-19T01:57:24.837" v="4"/>
          <ac:spMkLst>
            <pc:docMk/>
            <pc:sldMk cId="3716890855" sldId="275"/>
            <ac:spMk id="21" creationId="{F89A6EF3-0399-43D5-A4D3-BD8B8904F3C3}"/>
          </ac:spMkLst>
        </pc:spChg>
        <pc:grpChg chg="mod">
          <ac:chgData name="ほまる 比企ヶ谷" userId="84d1fb0dd095542a" providerId="Windows Live" clId="Web-{690D3513-B458-4D80-9753-18A1715057E2}" dt="2018-07-19T02:00:36.728" v="47" actId="14100"/>
          <ac:grpSpMkLst>
            <pc:docMk/>
            <pc:sldMk cId="3716890855" sldId="275"/>
            <ac:grpSpMk id="10" creationId="{929C4588-6311-4DB1-9C38-D9F35F91B359}"/>
          </ac:grpSpMkLst>
        </pc:grpChg>
        <pc:grpChg chg="add mod">
          <ac:chgData name="ほまる 比企ヶ谷" userId="84d1fb0dd095542a" providerId="Windows Live" clId="Web-{690D3513-B458-4D80-9753-18A1715057E2}" dt="2018-07-19T04:32:17.830" v="98" actId="1076"/>
          <ac:grpSpMkLst>
            <pc:docMk/>
            <pc:sldMk cId="3716890855" sldId="275"/>
            <ac:grpSpMk id="27" creationId="{51F64F5C-0630-4653-8B3B-051EC501BA90}"/>
          </ac:grpSpMkLst>
        </pc:grpChg>
        <pc:grpChg chg="add del mod">
          <ac:chgData name="ほまる 比企ヶ谷" userId="84d1fb0dd095542a" providerId="Windows Live" clId="Web-{690D3513-B458-4D80-9753-18A1715057E2}" dt="2018-07-19T02:01:19.587" v="56"/>
          <ac:grpSpMkLst>
            <pc:docMk/>
            <pc:sldMk cId="3716890855" sldId="275"/>
            <ac:grpSpMk id="35" creationId="{3C5BB204-1E30-4EEC-A60A-0C03F00733F6}"/>
          </ac:grpSpMkLst>
        </pc:grpChg>
        <pc:grpChg chg="add mod">
          <ac:chgData name="ほまる 比企ヶ谷" userId="84d1fb0dd095542a" providerId="Windows Live" clId="Web-{690D3513-B458-4D80-9753-18A1715057E2}" dt="2018-07-19T04:32:11.784" v="96" actId="1076"/>
          <ac:grpSpMkLst>
            <pc:docMk/>
            <pc:sldMk cId="3716890855" sldId="275"/>
            <ac:grpSpMk id="45" creationId="{61293092-0E22-41C1-B3EA-7C4DAC4192E9}"/>
          </ac:grpSpMkLst>
        </pc:grpChg>
        <pc:picChg chg="add mod">
          <ac:chgData name="ほまる 比企ヶ谷" userId="84d1fb0dd095542a" providerId="Windows Live" clId="Web-{690D3513-B458-4D80-9753-18A1715057E2}" dt="2018-07-19T04:33:10.988" v="108" actId="688"/>
          <ac:picMkLst>
            <pc:docMk/>
            <pc:sldMk cId="3716890855" sldId="275"/>
            <ac:picMk id="3" creationId="{6E505B1F-08C1-420E-B28F-73359D63BCC8}"/>
          </ac:picMkLst>
        </pc:picChg>
        <pc:picChg chg="add del mod ord">
          <ac:chgData name="ほまる 比企ヶ谷" userId="84d1fb0dd095542a" providerId="Windows Live" clId="Web-{690D3513-B458-4D80-9753-18A1715057E2}" dt="2018-07-19T01:57:12.337" v="3"/>
          <ac:picMkLst>
            <pc:docMk/>
            <pc:sldMk cId="3716890855" sldId="275"/>
            <ac:picMk id="3" creationId="{8B9316A1-FFA1-415B-9F8B-F45A9261C46B}"/>
          </ac:picMkLst>
        </pc:picChg>
        <pc:picChg chg="add mod ord">
          <ac:chgData name="ほまる 比企ヶ谷" userId="84d1fb0dd095542a" providerId="Windows Live" clId="Web-{690D3513-B458-4D80-9753-18A1715057E2}" dt="2018-07-19T04:32:57.957" v="106" actId="1076"/>
          <ac:picMkLst>
            <pc:docMk/>
            <pc:sldMk cId="3716890855" sldId="275"/>
            <ac:picMk id="5" creationId="{A8C53BD4-0555-415A-A5BB-90091FF985D4}"/>
          </ac:picMkLst>
        </pc:picChg>
        <pc:picChg chg="add del mod ord">
          <ac:chgData name="ほまる 比企ヶ谷" userId="84d1fb0dd095542a" providerId="Windows Live" clId="Web-{690D3513-B458-4D80-9753-18A1715057E2}" dt="2018-07-19T01:57:52.899" v="24"/>
          <ac:picMkLst>
            <pc:docMk/>
            <pc:sldMk cId="3716890855" sldId="275"/>
            <ac:picMk id="12" creationId="{D58E30A8-08FF-408E-8BB2-D0E47D6624CA}"/>
          </ac:picMkLst>
        </pc:picChg>
        <pc:picChg chg="add mod">
          <ac:chgData name="ほまる 比企ヶ谷" userId="84d1fb0dd095542a" providerId="Windows Live" clId="Web-{690D3513-B458-4D80-9753-18A1715057E2}" dt="2018-07-19T04:34:43.024" v="119" actId="1076"/>
          <ac:picMkLst>
            <pc:docMk/>
            <pc:sldMk cId="3716890855" sldId="275"/>
            <ac:picMk id="12" creationId="{69194D47-ECB4-4184-99A0-1ED2AB8393CF}"/>
          </ac:picMkLst>
        </pc:picChg>
        <pc:picChg chg="add mod">
          <ac:chgData name="ほまる 比企ヶ谷" userId="84d1fb0dd095542a" providerId="Windows Live" clId="Web-{690D3513-B458-4D80-9753-18A1715057E2}" dt="2018-07-19T04:34:46.009" v="121" actId="1076"/>
          <ac:picMkLst>
            <pc:docMk/>
            <pc:sldMk cId="3716890855" sldId="275"/>
            <ac:picMk id="14" creationId="{F9A8E688-E286-4931-BA5D-18C506FD9517}"/>
          </ac:picMkLst>
        </pc:picChg>
        <pc:picChg chg="add del mod ord">
          <ac:chgData name="ほまる 比企ヶ谷" userId="84d1fb0dd095542a" providerId="Windows Live" clId="Web-{690D3513-B458-4D80-9753-18A1715057E2}" dt="2018-07-19T01:58:07.009" v="26"/>
          <ac:picMkLst>
            <pc:docMk/>
            <pc:sldMk cId="3716890855" sldId="275"/>
            <ac:picMk id="16" creationId="{67ED8036-452B-4DA9-86B4-2C1E07CFAFE4}"/>
          </ac:picMkLst>
        </pc:picChg>
        <pc:picChg chg="add del mod ord">
          <ac:chgData name="ほまる 比企ヶ谷" userId="84d1fb0dd095542a" providerId="Windows Live" clId="Web-{690D3513-B458-4D80-9753-18A1715057E2}" dt="2018-07-19T01:58:23.728" v="28"/>
          <ac:picMkLst>
            <pc:docMk/>
            <pc:sldMk cId="3716890855" sldId="275"/>
            <ac:picMk id="18" creationId="{E631EF42-E9B9-4E67-869F-61C397247BD5}"/>
          </ac:picMkLst>
        </pc:picChg>
        <pc:picChg chg="add mod">
          <ac:chgData name="ほまる 比企ヶ谷" userId="84d1fb0dd095542a" providerId="Windows Live" clId="Web-{690D3513-B458-4D80-9753-18A1715057E2}" dt="2018-07-19T04:34:10.962" v="111" actId="1076"/>
          <ac:picMkLst>
            <pc:docMk/>
            <pc:sldMk cId="3716890855" sldId="275"/>
            <ac:picMk id="29" creationId="{0CE593AB-46AA-451B-8695-9F4D4947FCB7}"/>
          </ac:picMkLst>
        </pc:picChg>
      </pc:sldChg>
      <pc:sldChg chg="addSp delSp modSp add replId delAnim">
        <pc:chgData name="ほまる 比企ヶ谷" userId="84d1fb0dd095542a" providerId="Windows Live" clId="Web-{690D3513-B458-4D80-9753-18A1715057E2}" dt="2018-07-19T04:31:27.659" v="90" actId="1076"/>
        <pc:sldMkLst>
          <pc:docMk/>
          <pc:sldMk cId="302649223" sldId="276"/>
        </pc:sldMkLst>
        <pc:grpChg chg="mod">
          <ac:chgData name="ほまる 比企ヶ谷" userId="84d1fb0dd095542a" providerId="Windows Live" clId="Web-{690D3513-B458-4D80-9753-18A1715057E2}" dt="2018-07-19T04:30:13.674" v="72" actId="1076"/>
          <ac:grpSpMkLst>
            <pc:docMk/>
            <pc:sldMk cId="302649223" sldId="276"/>
            <ac:grpSpMk id="10" creationId="{929C4588-6311-4DB1-9C38-D9F35F91B359}"/>
          </ac:grpSpMkLst>
        </pc:grpChg>
        <pc:grpChg chg="del">
          <ac:chgData name="ほまる 比企ヶ谷" userId="84d1fb0dd095542a" providerId="Windows Live" clId="Web-{690D3513-B458-4D80-9753-18A1715057E2}" dt="2018-07-19T04:30:03.143" v="63"/>
          <ac:grpSpMkLst>
            <pc:docMk/>
            <pc:sldMk cId="302649223" sldId="276"/>
            <ac:grpSpMk id="27" creationId="{51F64F5C-0630-4653-8B3B-051EC501BA90}"/>
          </ac:grpSpMkLst>
        </pc:grpChg>
        <pc:grpChg chg="del">
          <ac:chgData name="ほまる 比企ヶ谷" userId="84d1fb0dd095542a" providerId="Windows Live" clId="Web-{690D3513-B458-4D80-9753-18A1715057E2}" dt="2018-07-19T04:30:06.549" v="64"/>
          <ac:grpSpMkLst>
            <pc:docMk/>
            <pc:sldMk cId="302649223" sldId="276"/>
            <ac:grpSpMk id="45" creationId="{61293092-0E22-41C1-B3EA-7C4DAC4192E9}"/>
          </ac:grpSpMkLst>
        </pc:grpChg>
        <pc:picChg chg="add del">
          <ac:chgData name="ほまる 比企ヶ谷" userId="84d1fb0dd095542a" providerId="Windows Live" clId="Web-{690D3513-B458-4D80-9753-18A1715057E2}" dt="2018-07-19T04:30:11.205" v="71"/>
          <ac:picMkLst>
            <pc:docMk/>
            <pc:sldMk cId="302649223" sldId="276"/>
            <ac:picMk id="3" creationId="{B117CA4B-E4F5-4483-807F-5EBE904F5953}"/>
          </ac:picMkLst>
        </pc:picChg>
        <pc:picChg chg="add del">
          <ac:chgData name="ほまる 比企ヶ谷" userId="84d1fb0dd095542a" providerId="Windows Live" clId="Web-{690D3513-B458-4D80-9753-18A1715057E2}" dt="2018-07-19T04:30:11.205" v="70"/>
          <ac:picMkLst>
            <pc:docMk/>
            <pc:sldMk cId="302649223" sldId="276"/>
            <ac:picMk id="4" creationId="{070706FC-DC60-4855-980C-240192510553}"/>
          </ac:picMkLst>
        </pc:picChg>
        <pc:picChg chg="add mod">
          <ac:chgData name="ほまる 比企ヶ谷" userId="84d1fb0dd095542a" providerId="Windows Live" clId="Web-{690D3513-B458-4D80-9753-18A1715057E2}" dt="2018-07-19T04:30:33.440" v="78" actId="1076"/>
          <ac:picMkLst>
            <pc:docMk/>
            <pc:sldMk cId="302649223" sldId="276"/>
            <ac:picMk id="5" creationId="{0DBA1F4B-033C-4C86-9B68-B89523596555}"/>
          </ac:picMkLst>
        </pc:picChg>
        <pc:picChg chg="add mod">
          <ac:chgData name="ほまる 比企ヶ谷" userId="84d1fb0dd095542a" providerId="Windows Live" clId="Web-{690D3513-B458-4D80-9753-18A1715057E2}" dt="2018-07-19T04:30:22.330" v="75" actId="1076"/>
          <ac:picMkLst>
            <pc:docMk/>
            <pc:sldMk cId="302649223" sldId="276"/>
            <ac:picMk id="11" creationId="{DE13D7A0-F767-4B1C-BEAA-5C3A7A7C8ABD}"/>
          </ac:picMkLst>
        </pc:picChg>
        <pc:picChg chg="add mod">
          <ac:chgData name="ほまる 比企ヶ谷" userId="84d1fb0dd095542a" providerId="Windows Live" clId="Web-{690D3513-B458-4D80-9753-18A1715057E2}" dt="2018-07-19T04:31:01.268" v="82" actId="1076"/>
          <ac:picMkLst>
            <pc:docMk/>
            <pc:sldMk cId="302649223" sldId="276"/>
            <ac:picMk id="12" creationId="{B3F84637-8DE9-40BD-824C-FDC921C9744D}"/>
          </ac:picMkLst>
        </pc:picChg>
        <pc:picChg chg="add mod">
          <ac:chgData name="ほまる 比企ヶ谷" userId="84d1fb0dd095542a" providerId="Windows Live" clId="Web-{690D3513-B458-4D80-9753-18A1715057E2}" dt="2018-07-19T04:31:20.393" v="86" actId="1076"/>
          <ac:picMkLst>
            <pc:docMk/>
            <pc:sldMk cId="302649223" sldId="276"/>
            <ac:picMk id="14" creationId="{77C89B36-DA20-4EE4-88B8-1641E47E806D}"/>
          </ac:picMkLst>
        </pc:picChg>
        <pc:picChg chg="del mod">
          <ac:chgData name="ほまる 比企ヶ谷" userId="84d1fb0dd095542a" providerId="Windows Live" clId="Web-{690D3513-B458-4D80-9753-18A1715057E2}" dt="2018-07-19T04:30:07.190" v="66"/>
          <ac:picMkLst>
            <pc:docMk/>
            <pc:sldMk cId="302649223" sldId="276"/>
            <ac:picMk id="29" creationId="{0CE593AB-46AA-451B-8695-9F4D4947FCB7}"/>
          </ac:picMkLst>
        </pc:picChg>
        <pc:picChg chg="add mod">
          <ac:chgData name="ほまる 比企ヶ谷" userId="84d1fb0dd095542a" providerId="Windows Live" clId="Web-{690D3513-B458-4D80-9753-18A1715057E2}" dt="2018-07-19T04:31:24.502" v="88" actId="1076"/>
          <ac:picMkLst>
            <pc:docMk/>
            <pc:sldMk cId="302649223" sldId="276"/>
            <ac:picMk id="35" creationId="{7F37B828-00A3-417B-8089-61F977567826}"/>
          </ac:picMkLst>
        </pc:picChg>
        <pc:picChg chg="add mod">
          <ac:chgData name="ほまる 比企ヶ谷" userId="84d1fb0dd095542a" providerId="Windows Live" clId="Web-{690D3513-B458-4D80-9753-18A1715057E2}" dt="2018-07-19T04:31:27.659" v="90" actId="1076"/>
          <ac:picMkLst>
            <pc:docMk/>
            <pc:sldMk cId="302649223" sldId="276"/>
            <ac:picMk id="36" creationId="{2C5A0CF5-801C-4D5B-8FC2-4129A8D77F02}"/>
          </ac:picMkLst>
        </pc:picChg>
      </pc:sldChg>
    </pc:docChg>
  </pc:docChgLst>
  <pc:docChgLst>
    <pc:chgData name="ほまる 比企ヶ谷" userId="84d1fb0dd095542a" providerId="Windows Live" clId="Web-{A5697E15-2B86-4141-AFEC-317A0F989064}"/>
    <pc:docChg chg="modSld">
      <pc:chgData name="ほまる 比企ヶ谷" userId="84d1fb0dd095542a" providerId="Windows Live" clId="Web-{A5697E15-2B86-4141-AFEC-317A0F989064}" dt="2018-07-19T07:00:55.543" v="61"/>
      <pc:docMkLst>
        <pc:docMk/>
      </pc:docMkLst>
      <pc:sldChg chg="modSp addAnim delAnim modAnim">
        <pc:chgData name="ほまる 比企ヶ谷" userId="84d1fb0dd095542a" providerId="Windows Live" clId="Web-{A5697E15-2B86-4141-AFEC-317A0F989064}" dt="2018-07-19T06:58:35.027" v="51"/>
        <pc:sldMkLst>
          <pc:docMk/>
          <pc:sldMk cId="1366792315" sldId="271"/>
        </pc:sldMkLst>
        <pc:spChg chg="mod">
          <ac:chgData name="ほまる 比企ヶ谷" userId="84d1fb0dd095542a" providerId="Windows Live" clId="Web-{A5697E15-2B86-4141-AFEC-317A0F989064}" dt="2018-07-19T06:55:33.886" v="30" actId="1076"/>
          <ac:spMkLst>
            <pc:docMk/>
            <pc:sldMk cId="1366792315" sldId="271"/>
            <ac:spMk id="2" creationId="{00000000-0000-0000-0000-000000000000}"/>
          </ac:spMkLst>
        </pc:spChg>
        <pc:picChg chg="mod">
          <ac:chgData name="ほまる 比企ヶ谷" userId="84d1fb0dd095542a" providerId="Windows Live" clId="Web-{A5697E15-2B86-4141-AFEC-317A0F989064}" dt="2018-07-19T06:55:44.480" v="31" actId="1076"/>
          <ac:picMkLst>
            <pc:docMk/>
            <pc:sldMk cId="1366792315" sldId="271"/>
            <ac:picMk id="7" creationId="{00000000-0000-0000-0000-000000000000}"/>
          </ac:picMkLst>
        </pc:picChg>
        <pc:cxnChg chg="mod">
          <ac:chgData name="ほまる 比企ヶ谷" userId="84d1fb0dd095542a" providerId="Windows Live" clId="Web-{A5697E15-2B86-4141-AFEC-317A0F989064}" dt="2018-07-19T06:55:44.495" v="32" actId="1076"/>
          <ac:cxnSpMkLst>
            <pc:docMk/>
            <pc:sldMk cId="1366792315" sldId="271"/>
            <ac:cxnSpMk id="13" creationId="{00000000-0000-0000-0000-000000000000}"/>
          </ac:cxnSpMkLst>
        </pc:cxnChg>
      </pc:sldChg>
      <pc:sldChg chg="addAnim modAnim">
        <pc:chgData name="ほまる 比企ヶ谷" userId="84d1fb0dd095542a" providerId="Windows Live" clId="Web-{A5697E15-2B86-4141-AFEC-317A0F989064}" dt="2018-07-19T07:00:10.996" v="59"/>
        <pc:sldMkLst>
          <pc:docMk/>
          <pc:sldMk cId="3716890855" sldId="275"/>
        </pc:sldMkLst>
      </pc:sldChg>
      <pc:sldChg chg="addAnim modAnim">
        <pc:chgData name="ほまる 比企ヶ谷" userId="84d1fb0dd095542a" providerId="Windows Live" clId="Web-{A5697E15-2B86-4141-AFEC-317A0F989064}" dt="2018-07-19T07:00:55.543" v="61"/>
        <pc:sldMkLst>
          <pc:docMk/>
          <pc:sldMk cId="302649223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BA61-AA4F-4A10-AC93-1A065B56C411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7CB9A-C202-4EEB-BB11-19A560B05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56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5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2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 userDrawn="1"/>
        </p:nvGrpSpPr>
        <p:grpSpPr>
          <a:xfrm>
            <a:off x="952500" y="-156400"/>
            <a:ext cx="10296526" cy="5661850"/>
            <a:chOff x="952500" y="-156400"/>
            <a:chExt cx="10296526" cy="5661850"/>
          </a:xfrm>
        </p:grpSpPr>
        <p:pic>
          <p:nvPicPr>
            <p:cNvPr id="7" name="図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300000">
              <a:off x="3467474" y="289600"/>
              <a:ext cx="1100131" cy="208133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7758531" y="289599"/>
              <a:ext cx="1100131" cy="208133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7" t="16006" r="7325" b="23724"/>
            <a:stretch/>
          </p:blipFill>
          <p:spPr>
            <a:xfrm>
              <a:off x="952500" y="595307"/>
              <a:ext cx="10296526" cy="491014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09839B-FDFC-49F9-B956-C85EFC887E6D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0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3467474" y="289600"/>
            <a:ext cx="1100131" cy="20813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7758531" y="289599"/>
            <a:ext cx="1100131" cy="20813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16006" r="7325" b="23724"/>
          <a:stretch/>
        </p:blipFill>
        <p:spPr>
          <a:xfrm>
            <a:off x="952500" y="595307"/>
            <a:ext cx="10296526" cy="491014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858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15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618" y="5724263"/>
            <a:ext cx="14907236" cy="25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6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09839B-FDFC-49F9-B956-C85EFC887E6D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侍</a:t>
            </a:r>
            <a:r>
              <a:rPr lang="ja-JP" altLang="en-US" dirty="0"/>
              <a:t>すし</a:t>
            </a:r>
            <a:r>
              <a:rPr kumimoji="1" lang="ja-JP" altLang="en-US" dirty="0"/>
              <a:t>屋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ゲーム企画・シナリオ専攻二年　タンカ</a:t>
            </a:r>
          </a:p>
        </p:txBody>
      </p:sp>
    </p:spTree>
    <p:extLst>
      <p:ext uri="{BB962C8B-B14F-4D97-AF65-F5344CB8AC3E}">
        <p14:creationId xmlns:p14="http://schemas.microsoft.com/office/powerpoint/2010/main" val="338597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9848" y="2807208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400"/>
              <a:t>ジャンル：２</a:t>
            </a:r>
            <a:r>
              <a:rPr lang="en-US" altLang="ja-JP" sz="2400" dirty="0"/>
              <a:t>D</a:t>
            </a:r>
            <a:r>
              <a:rPr lang="ja-JP" altLang="en-US" sz="2400"/>
              <a:t>刀アクション</a:t>
            </a:r>
            <a:endParaRPr lang="en-US" altLang="ja-JP" sz="2400"/>
          </a:p>
          <a:p>
            <a:r>
              <a:rPr lang="ja-JP" altLang="en-US" sz="2400" dirty="0"/>
              <a:t>プラットフォーム：スマホ</a:t>
            </a:r>
            <a:endParaRPr lang="en-US" altLang="ja-JP" sz="2400" dirty="0"/>
          </a:p>
          <a:p>
            <a:r>
              <a:rPr lang="ja-JP" altLang="en-US" sz="2400" dirty="0"/>
              <a:t>ターゲット：簡単操作アクションが好きな方</a:t>
            </a:r>
            <a:endParaRPr lang="en-US" altLang="ja-JP" sz="2400" dirty="0"/>
          </a:p>
          <a:p>
            <a:r>
              <a:rPr lang="ja-JP" altLang="en-US" sz="2400" dirty="0"/>
              <a:t>プレイ人数：</a:t>
            </a:r>
            <a:r>
              <a:rPr lang="en-US" altLang="ja-JP" sz="2400" dirty="0"/>
              <a:t>1</a:t>
            </a:r>
            <a:r>
              <a:rPr lang="ja-JP" altLang="en-US" sz="2400" dirty="0"/>
              <a:t>人</a:t>
            </a:r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7794498" y="1289304"/>
            <a:ext cx="3438525" cy="4190102"/>
            <a:chOff x="7647813" y="1188856"/>
            <a:chExt cx="3438525" cy="4190102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13" y="2121408"/>
              <a:ext cx="3438525" cy="325755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99931">
              <a:off x="8099043" y="1188856"/>
              <a:ext cx="1337337" cy="133733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7351">
              <a:off x="7756496" y="1865892"/>
              <a:ext cx="1337337" cy="1337337"/>
            </a:xfrm>
            <a:prstGeom prst="rect">
              <a:avLst/>
            </a:prstGeom>
          </p:spPr>
        </p:pic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069848" y="115552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000" dirty="0"/>
              <a:t>侍</a:t>
            </a:r>
            <a:r>
              <a:rPr lang="ja-JP" altLang="en-US" sz="4800" dirty="0"/>
              <a:t>と</a:t>
            </a:r>
            <a:r>
              <a:rPr lang="ja-JP" altLang="en-US" sz="8000" dirty="0"/>
              <a:t>すし</a:t>
            </a:r>
            <a:r>
              <a:rPr lang="ja-JP" altLang="en-US" sz="4800" dirty="0"/>
              <a:t>の出会い</a:t>
            </a:r>
            <a:endParaRPr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0813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848" y="717106"/>
            <a:ext cx="10058400" cy="1609344"/>
          </a:xfrm>
        </p:spPr>
        <p:txBody>
          <a:bodyPr/>
          <a:lstStyle/>
          <a:p>
            <a:r>
              <a:rPr lang="ja-JP" altLang="en-US" sz="8000"/>
              <a:t>刀</a:t>
            </a:r>
            <a:r>
              <a:rPr lang="ja-JP" altLang="en-US" sz="4800">
                <a:latin typeface="HG明朝B"/>
                <a:ea typeface="HG明朝B"/>
              </a:rPr>
              <a:t>で</a:t>
            </a:r>
            <a:r>
              <a:rPr lang="ja-JP" altLang="en-US" sz="8000">
                <a:latin typeface="HG明朝B"/>
                <a:ea typeface="HG明朝B"/>
              </a:rPr>
              <a:t>す</a:t>
            </a:r>
            <a:r>
              <a:rPr lang="ja-JP" altLang="en-US" sz="8000"/>
              <a:t>し</a:t>
            </a:r>
            <a:endParaRPr kumimoji="1" lang="ja-JP" altLang="en-US" sz="8000">
              <a:latin typeface="HG明朝B"/>
              <a:ea typeface="HG明朝B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24" y="2422798"/>
            <a:ext cx="2510046" cy="2510046"/>
          </a:xfrm>
        </p:spPr>
      </p:pic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77960" y="768671"/>
            <a:ext cx="4754880" cy="640080"/>
          </a:xfrm>
        </p:spPr>
        <p:txBody>
          <a:bodyPr/>
          <a:lstStyle/>
          <a:p>
            <a:pPr algn="ctr"/>
            <a:r>
              <a:rPr lang="ja-JP" altLang="en-US">
                <a:latin typeface="HG明朝B"/>
                <a:ea typeface="HG明朝B"/>
              </a:rPr>
              <a:t>成功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5799">
            <a:off x="7855321" y="2888435"/>
            <a:ext cx="2315907" cy="2315907"/>
          </a:xfrm>
          <a:prstGeom prst="rect">
            <a:avLst/>
          </a:prstGeom>
        </p:spPr>
      </p:pic>
      <p:pic>
        <p:nvPicPr>
          <p:cNvPr id="8" name="コンテンツ プレースホルダー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7185">
            <a:off x="7614798" y="3168275"/>
            <a:ext cx="2001330" cy="2001330"/>
          </a:xfr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272" y="1221294"/>
            <a:ext cx="1653923" cy="1653923"/>
          </a:xfrm>
          <a:prstGeom prst="rect">
            <a:avLst/>
          </a:prstGeom>
        </p:spPr>
      </p:pic>
      <p:cxnSp>
        <p:nvCxnSpPr>
          <p:cNvPr id="13" name="直線コネクタ 12"/>
          <p:cNvCxnSpPr/>
          <p:nvPr/>
        </p:nvCxnSpPr>
        <p:spPr>
          <a:xfrm>
            <a:off x="2085975" y="3677821"/>
            <a:ext cx="3187215" cy="3543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153E7D50-2557-4E74-9445-E2FF5BCA9D9D}"/>
              </a:ext>
            </a:extLst>
          </p:cNvPr>
          <p:cNvSpPr txBox="1">
            <a:spLocks/>
          </p:cNvSpPr>
          <p:nvPr/>
        </p:nvSpPr>
        <p:spPr>
          <a:xfrm>
            <a:off x="6329719" y="3077675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latin typeface="HG明朝B"/>
                <a:ea typeface="HG明朝B"/>
              </a:rPr>
              <a:t>失敗</a:t>
            </a:r>
          </a:p>
        </p:txBody>
      </p:sp>
    </p:spTree>
    <p:extLst>
      <p:ext uri="{BB962C8B-B14F-4D97-AF65-F5344CB8AC3E}">
        <p14:creationId xmlns:p14="http://schemas.microsoft.com/office/powerpoint/2010/main" val="13667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" name="コンテンツ プレースホルダー 9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93" y="2098526"/>
            <a:ext cx="2583370" cy="2583370"/>
          </a:xfrm>
        </p:spPr>
      </p:pic>
      <p:pic>
        <p:nvPicPr>
          <p:cNvPr id="9" name="コンテンツ プレースホルダー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40" y="2097684"/>
            <a:ext cx="2599429" cy="2585051"/>
          </a:xfr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500" y="3731906"/>
            <a:ext cx="1653397" cy="165339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48" y="1512153"/>
            <a:ext cx="1696529" cy="1725284"/>
          </a:xfrm>
          <a:prstGeom prst="rect">
            <a:avLst/>
          </a:prstGeom>
        </p:spPr>
      </p:pic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93061BF7-48D2-468E-85DB-6558B2D995A5}"/>
              </a:ext>
            </a:extLst>
          </p:cNvPr>
          <p:cNvSpPr txBox="1">
            <a:spLocks/>
          </p:cNvSpPr>
          <p:nvPr/>
        </p:nvSpPr>
        <p:spPr>
          <a:xfrm>
            <a:off x="2554224" y="1401275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latin typeface="HG明朝B"/>
                <a:ea typeface="HG明朝B"/>
              </a:rPr>
              <a:t>成功</a:t>
            </a:r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FEF418A5-62EB-40B6-BB3B-EBD2CD2B7454}"/>
              </a:ext>
            </a:extLst>
          </p:cNvPr>
          <p:cNvSpPr txBox="1">
            <a:spLocks/>
          </p:cNvSpPr>
          <p:nvPr/>
        </p:nvSpPr>
        <p:spPr>
          <a:xfrm>
            <a:off x="2548474" y="3408354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latin typeface="HG明朝B"/>
                <a:ea typeface="HG明朝B"/>
              </a:rPr>
              <a:t>失敗</a:t>
            </a:r>
          </a:p>
        </p:txBody>
      </p:sp>
      <p:pic>
        <p:nvPicPr>
          <p:cNvPr id="7" name="図 7">
            <a:extLst>
              <a:ext uri="{FF2B5EF4-FFF2-40B4-BE49-F238E27FC236}">
                <a16:creationId xmlns:a16="http://schemas.microsoft.com/office/drawing/2014/main" id="{C979D5E5-0B1A-41C2-B8DE-2D4F9A639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802" y="3731104"/>
            <a:ext cx="1786926" cy="1178584"/>
          </a:xfrm>
          <a:prstGeom prst="rect">
            <a:avLst/>
          </a:prstGeom>
        </p:spPr>
      </p:pic>
      <p:pic>
        <p:nvPicPr>
          <p:cNvPr id="15" name="図 15" descr="空, 赤色 が含まれている画像&#10;&#10;高い精度で生成された説明">
            <a:extLst>
              <a:ext uri="{FF2B5EF4-FFF2-40B4-BE49-F238E27FC236}">
                <a16:creationId xmlns:a16="http://schemas.microsoft.com/office/drawing/2014/main" id="{2C97B604-28FB-4538-B677-4B7A6D08AB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6966" y="1511060"/>
            <a:ext cx="1736785" cy="1722408"/>
          </a:xfrm>
          <a:prstGeom prst="rect">
            <a:avLst/>
          </a:prstGeom>
        </p:spPr>
      </p:pic>
      <p:sp>
        <p:nvSpPr>
          <p:cNvPr id="17" name="テキスト プレースホルダー 4">
            <a:extLst>
              <a:ext uri="{FF2B5EF4-FFF2-40B4-BE49-F238E27FC236}">
                <a16:creationId xmlns:a16="http://schemas.microsoft.com/office/drawing/2014/main" id="{1B19E316-6B4A-4C85-979D-2996663FA292}"/>
              </a:ext>
            </a:extLst>
          </p:cNvPr>
          <p:cNvSpPr txBox="1">
            <a:spLocks/>
          </p:cNvSpPr>
          <p:nvPr/>
        </p:nvSpPr>
        <p:spPr>
          <a:xfrm>
            <a:off x="7428148" y="1286255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latin typeface="HG明朝B"/>
                <a:ea typeface="HG明朝B"/>
              </a:rPr>
              <a:t>成功</a:t>
            </a:r>
          </a:p>
        </p:txBody>
      </p:sp>
      <p:sp>
        <p:nvSpPr>
          <p:cNvPr id="18" name="テキスト プレースホルダー 4">
            <a:extLst>
              <a:ext uri="{FF2B5EF4-FFF2-40B4-BE49-F238E27FC236}">
                <a16:creationId xmlns:a16="http://schemas.microsoft.com/office/drawing/2014/main" id="{69784AD2-7028-4377-8CA5-C1C67E39B8F5}"/>
              </a:ext>
            </a:extLst>
          </p:cNvPr>
          <p:cNvSpPr txBox="1">
            <a:spLocks/>
          </p:cNvSpPr>
          <p:nvPr/>
        </p:nvSpPr>
        <p:spPr>
          <a:xfrm>
            <a:off x="7422398" y="3235825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latin typeface="HG明朝B"/>
                <a:ea typeface="HG明朝B"/>
              </a:rPr>
              <a:t>失敗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E1D8308-E163-4424-B26D-17EDE02509D1}"/>
              </a:ext>
            </a:extLst>
          </p:cNvPr>
          <p:cNvCxnSpPr/>
          <p:nvPr/>
        </p:nvCxnSpPr>
        <p:spPr>
          <a:xfrm>
            <a:off x="1104415" y="3096635"/>
            <a:ext cx="2037758" cy="15554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8E5BD9A-0BA3-4CB2-B267-4ED3FBFB58B1}"/>
              </a:ext>
            </a:extLst>
          </p:cNvPr>
          <p:cNvCxnSpPr>
            <a:cxnSpLocks/>
          </p:cNvCxnSpPr>
          <p:nvPr/>
        </p:nvCxnSpPr>
        <p:spPr>
          <a:xfrm flipV="1">
            <a:off x="6735464" y="3128074"/>
            <a:ext cx="1714878" cy="69181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6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875EB-9D8E-472D-AF73-7339C253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29C4588-6311-4DB1-9C38-D9F35F91B359}"/>
              </a:ext>
            </a:extLst>
          </p:cNvPr>
          <p:cNvGrpSpPr/>
          <p:nvPr/>
        </p:nvGrpSpPr>
        <p:grpSpPr>
          <a:xfrm>
            <a:off x="1069227" y="489040"/>
            <a:ext cx="10026420" cy="5281103"/>
            <a:chOff x="804672" y="3429000"/>
            <a:chExt cx="5017008" cy="2669299"/>
          </a:xfrm>
        </p:grpSpPr>
        <p:sp>
          <p:nvSpPr>
            <p:cNvPr id="6" name="角丸四角形 4">
              <a:extLst>
                <a:ext uri="{FF2B5EF4-FFF2-40B4-BE49-F238E27FC236}">
                  <a16:creationId xmlns:a16="http://schemas.microsoft.com/office/drawing/2014/main" id="{03C5FD5B-1A11-4629-8360-84C57695CAB9}"/>
                </a:ext>
              </a:extLst>
            </p:cNvPr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6EAD429-9D94-41AB-8382-98B2DF0F0017}"/>
                </a:ext>
              </a:extLst>
            </p:cNvPr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1D7EAAA-F4A6-41C1-9931-F3731165B773}"/>
                </a:ext>
              </a:extLst>
            </p:cNvPr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B532B79-C766-46F5-9925-9DCAAD200BAB}"/>
                </a:ext>
              </a:extLst>
            </p:cNvPr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1F64F5C-0630-4653-8B3B-051EC501BA90}"/>
              </a:ext>
            </a:extLst>
          </p:cNvPr>
          <p:cNvGrpSpPr/>
          <p:nvPr/>
        </p:nvGrpSpPr>
        <p:grpSpPr>
          <a:xfrm>
            <a:off x="5161612" y="2369476"/>
            <a:ext cx="1844445" cy="2083955"/>
            <a:chOff x="3428307" y="4492536"/>
            <a:chExt cx="823653" cy="948144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4360903C-57FC-4693-A031-E2620FA9F5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133464" b="16283"/>
            <a:stretch/>
          </p:blipFill>
          <p:spPr>
            <a:xfrm>
              <a:off x="3428307" y="4492536"/>
              <a:ext cx="823653" cy="948144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26B64579-4F7F-48D5-821F-E188D205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605" r="-13973" b="21665"/>
            <a:stretch/>
          </p:blipFill>
          <p:spPr>
            <a:xfrm>
              <a:off x="3463290" y="4553498"/>
              <a:ext cx="439501" cy="887182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22177C9C-1532-4862-B396-6A9679686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8192" b="26038"/>
            <a:stretch/>
          </p:blipFill>
          <p:spPr>
            <a:xfrm>
              <a:off x="3573089" y="4603030"/>
              <a:ext cx="381691" cy="83765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A226F4FB-1BCE-4A33-BEB7-187FC196A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-65266" b="31417"/>
            <a:stretch/>
          </p:blipFill>
          <p:spPr>
            <a:xfrm>
              <a:off x="3644195" y="4661452"/>
              <a:ext cx="584906" cy="779228"/>
            </a:xfrm>
            <a:prstGeom prst="rect">
              <a:avLst/>
            </a:prstGeom>
          </p:spPr>
        </p:pic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61293092-0E22-41C1-B3EA-7C4DAC4192E9}"/>
              </a:ext>
            </a:extLst>
          </p:cNvPr>
          <p:cNvGrpSpPr/>
          <p:nvPr/>
        </p:nvGrpSpPr>
        <p:grpSpPr>
          <a:xfrm>
            <a:off x="4618973" y="2363134"/>
            <a:ext cx="2386297" cy="2636793"/>
            <a:chOff x="8543017" y="3524774"/>
            <a:chExt cx="1050910" cy="1172009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4ECFB5C2-80BE-4CD3-8350-FB8F83F67E8A}"/>
                </a:ext>
              </a:extLst>
            </p:cNvPr>
            <p:cNvGrpSpPr/>
            <p:nvPr/>
          </p:nvGrpSpPr>
          <p:grpSpPr>
            <a:xfrm>
              <a:off x="8770274" y="3524774"/>
              <a:ext cx="823653" cy="948144"/>
              <a:chOff x="3428307" y="4492536"/>
              <a:chExt cx="823653" cy="948144"/>
            </a:xfrm>
          </p:grpSpPr>
          <p:pic>
            <p:nvPicPr>
              <p:cNvPr id="41" name="図 40">
                <a:extLst>
                  <a:ext uri="{FF2B5EF4-FFF2-40B4-BE49-F238E27FC236}">
                    <a16:creationId xmlns:a16="http://schemas.microsoft.com/office/drawing/2014/main" id="{9BEE41B4-F8BA-4A7C-B214-AA2FBB9ACB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-133464" b="16283"/>
              <a:stretch/>
            </p:blipFill>
            <p:spPr>
              <a:xfrm>
                <a:off x="3428307" y="4492536"/>
                <a:ext cx="823653" cy="948144"/>
              </a:xfrm>
              <a:prstGeom prst="rect">
                <a:avLst/>
              </a:prstGeom>
            </p:spPr>
          </p:pic>
          <p:pic>
            <p:nvPicPr>
              <p:cNvPr id="42" name="図 41">
                <a:extLst>
                  <a:ext uri="{FF2B5EF4-FFF2-40B4-BE49-F238E27FC236}">
                    <a16:creationId xmlns:a16="http://schemas.microsoft.com/office/drawing/2014/main" id="{B3EDFC6C-39E2-4A92-B211-7044B6225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0605" r="-13973" b="21665"/>
              <a:stretch/>
            </p:blipFill>
            <p:spPr>
              <a:xfrm>
                <a:off x="3463290" y="4553498"/>
                <a:ext cx="439501" cy="887182"/>
              </a:xfrm>
              <a:prstGeom prst="rect">
                <a:avLst/>
              </a:prstGeom>
            </p:spPr>
          </p:pic>
          <p:pic>
            <p:nvPicPr>
              <p:cNvPr id="43" name="図 42">
                <a:extLst>
                  <a:ext uri="{FF2B5EF4-FFF2-40B4-BE49-F238E27FC236}">
                    <a16:creationId xmlns:a16="http://schemas.microsoft.com/office/drawing/2014/main" id="{4928F72E-D529-46E4-BD1B-41F88CFC71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8192" b="26038"/>
              <a:stretch/>
            </p:blipFill>
            <p:spPr>
              <a:xfrm>
                <a:off x="3573089" y="4603030"/>
                <a:ext cx="381691" cy="837650"/>
              </a:xfrm>
              <a:prstGeom prst="rect">
                <a:avLst/>
              </a:prstGeom>
            </p:spPr>
          </p:pic>
          <p:pic>
            <p:nvPicPr>
              <p:cNvPr id="44" name="図 43">
                <a:extLst>
                  <a:ext uri="{FF2B5EF4-FFF2-40B4-BE49-F238E27FC236}">
                    <a16:creationId xmlns:a16="http://schemas.microsoft.com/office/drawing/2014/main" id="{C26DA1C8-391B-4FB3-8068-DA9B8F3E74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-1" r="-65266" b="31417"/>
              <a:stretch/>
            </p:blipFill>
            <p:spPr>
              <a:xfrm>
                <a:off x="3644195" y="4661452"/>
                <a:ext cx="584906" cy="779228"/>
              </a:xfrm>
              <a:prstGeom prst="rect">
                <a:avLst/>
              </a:prstGeom>
            </p:spPr>
          </p:pic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15923BC-C5AF-41A5-8E67-16F0A7EA553A}"/>
                </a:ext>
              </a:extLst>
            </p:cNvPr>
            <p:cNvGrpSpPr/>
            <p:nvPr/>
          </p:nvGrpSpPr>
          <p:grpSpPr>
            <a:xfrm>
              <a:off x="8543017" y="3859375"/>
              <a:ext cx="1028051" cy="837408"/>
              <a:chOff x="7841468" y="6020592"/>
              <a:chExt cx="1028051" cy="837408"/>
            </a:xfrm>
          </p:grpSpPr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B8E44F89-4C08-46BD-AAA0-647CDAA7AA34}"/>
                  </a:ext>
                </a:extLst>
              </p:cNvPr>
              <p:cNvCxnSpPr/>
              <p:nvPr/>
            </p:nvCxnSpPr>
            <p:spPr>
              <a:xfrm>
                <a:off x="7841468" y="6020592"/>
                <a:ext cx="1018686" cy="91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" name="図 39">
                <a:extLst>
                  <a:ext uri="{FF2B5EF4-FFF2-40B4-BE49-F238E27FC236}">
                    <a16:creationId xmlns:a16="http://schemas.microsoft.com/office/drawing/2014/main" id="{4D73FE0B-1774-486D-BB24-97D49E4518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22781" flipH="1">
                <a:off x="8242153" y="6127711"/>
                <a:ext cx="627366" cy="730289"/>
              </a:xfrm>
              <a:prstGeom prst="rect">
                <a:avLst/>
              </a:prstGeom>
            </p:spPr>
          </p:pic>
        </p:grpSp>
      </p:grpSp>
      <p:pic>
        <p:nvPicPr>
          <p:cNvPr id="5" name="図 10">
            <a:extLst>
              <a:ext uri="{FF2B5EF4-FFF2-40B4-BE49-F238E27FC236}">
                <a16:creationId xmlns:a16="http://schemas.microsoft.com/office/drawing/2014/main" id="{A8C53BD4-0555-415A-A5BB-90091FF98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889211" y="3111261"/>
            <a:ext cx="413578" cy="4114800"/>
          </a:xfrm>
          <a:prstGeom prst="rect">
            <a:avLst/>
          </a:prstGeom>
        </p:spPr>
      </p:pic>
      <p:pic>
        <p:nvPicPr>
          <p:cNvPr id="3" name="図 3">
            <a:extLst>
              <a:ext uri="{FF2B5EF4-FFF2-40B4-BE49-F238E27FC236}">
                <a16:creationId xmlns:a16="http://schemas.microsoft.com/office/drawing/2014/main" id="{6E505B1F-08C1-420E-B28F-73359D63B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74833" y="3111261"/>
            <a:ext cx="413578" cy="4114800"/>
          </a:xfrm>
          <a:prstGeom prst="rect">
            <a:avLst/>
          </a:prstGeom>
        </p:spPr>
      </p:pic>
      <p:pic>
        <p:nvPicPr>
          <p:cNvPr id="12" name="図 12">
            <a:extLst>
              <a:ext uri="{FF2B5EF4-FFF2-40B4-BE49-F238E27FC236}">
                <a16:creationId xmlns:a16="http://schemas.microsoft.com/office/drawing/2014/main" id="{69194D47-ECB4-4184-99A0-1ED2AB839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3117" y="511190"/>
            <a:ext cx="1808672" cy="2557585"/>
          </a:xfrm>
          <a:prstGeom prst="rect">
            <a:avLst/>
          </a:prstGeom>
        </p:spPr>
      </p:pic>
      <p:pic>
        <p:nvPicPr>
          <p:cNvPr id="14" name="図 14">
            <a:extLst>
              <a:ext uri="{FF2B5EF4-FFF2-40B4-BE49-F238E27FC236}">
                <a16:creationId xmlns:a16="http://schemas.microsoft.com/office/drawing/2014/main" id="{F9A8E688-E286-4931-BA5D-18C506FD9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3117" y="511190"/>
            <a:ext cx="1808672" cy="255758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0CE593AB-46AA-451B-8695-9F4D4947FCB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98" y="3967370"/>
            <a:ext cx="978188" cy="992564"/>
          </a:xfrm>
          <a:prstGeom prst="rect">
            <a:avLst/>
          </a:prstGeom>
        </p:spPr>
      </p:pic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CD3B8719-3D6E-4D54-A5C7-EBB8E478DB98}"/>
              </a:ext>
            </a:extLst>
          </p:cNvPr>
          <p:cNvSpPr txBox="1">
            <a:spLocks/>
          </p:cNvSpPr>
          <p:nvPr/>
        </p:nvSpPr>
        <p:spPr>
          <a:xfrm>
            <a:off x="3773131" y="5367476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600">
                <a:solidFill>
                  <a:srgbClr val="FF0000"/>
                </a:solidFill>
                <a:latin typeface="HG明朝B"/>
                <a:ea typeface="HG明朝B"/>
              </a:rPr>
              <a:t>売上ケージ</a:t>
            </a:r>
          </a:p>
        </p:txBody>
      </p:sp>
      <p:sp>
        <p:nvSpPr>
          <p:cNvPr id="31" name="テキスト プレースホルダー 4">
            <a:extLst>
              <a:ext uri="{FF2B5EF4-FFF2-40B4-BE49-F238E27FC236}">
                <a16:creationId xmlns:a16="http://schemas.microsoft.com/office/drawing/2014/main" id="{DE1B01ED-331A-4889-8DF4-4199B848CB30}"/>
              </a:ext>
            </a:extLst>
          </p:cNvPr>
          <p:cNvSpPr txBox="1">
            <a:spLocks/>
          </p:cNvSpPr>
          <p:nvPr/>
        </p:nvSpPr>
        <p:spPr>
          <a:xfrm>
            <a:off x="6859877" y="511340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600">
                <a:solidFill>
                  <a:srgbClr val="FF0000"/>
                </a:solidFill>
                <a:latin typeface="HG明朝B"/>
                <a:ea typeface="HG明朝B"/>
              </a:rPr>
              <a:t>人間性</a:t>
            </a:r>
          </a:p>
        </p:txBody>
      </p:sp>
    </p:spTree>
    <p:extLst>
      <p:ext uri="{BB962C8B-B14F-4D97-AF65-F5344CB8AC3E}">
        <p14:creationId xmlns:p14="http://schemas.microsoft.com/office/powerpoint/2010/main" val="37168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875EB-9D8E-472D-AF73-7339C253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29C4588-6311-4DB1-9C38-D9F35F91B359}"/>
              </a:ext>
            </a:extLst>
          </p:cNvPr>
          <p:cNvGrpSpPr/>
          <p:nvPr/>
        </p:nvGrpSpPr>
        <p:grpSpPr>
          <a:xfrm>
            <a:off x="1069227" y="489040"/>
            <a:ext cx="10026420" cy="5281103"/>
            <a:chOff x="804672" y="3429000"/>
            <a:chExt cx="5017008" cy="2669299"/>
          </a:xfrm>
        </p:grpSpPr>
        <p:sp>
          <p:nvSpPr>
            <p:cNvPr id="6" name="角丸四角形 4">
              <a:extLst>
                <a:ext uri="{FF2B5EF4-FFF2-40B4-BE49-F238E27FC236}">
                  <a16:creationId xmlns:a16="http://schemas.microsoft.com/office/drawing/2014/main" id="{03C5FD5B-1A11-4629-8360-84C57695CAB9}"/>
                </a:ext>
              </a:extLst>
            </p:cNvPr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6EAD429-9D94-41AB-8382-98B2DF0F0017}"/>
                </a:ext>
              </a:extLst>
            </p:cNvPr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1D7EAAA-F4A6-41C1-9931-F3731165B773}"/>
                </a:ext>
              </a:extLst>
            </p:cNvPr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B532B79-C766-46F5-9925-9DCAAD200BAB}"/>
                </a:ext>
              </a:extLst>
            </p:cNvPr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" name="コンテンツ プレースホルダー 6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0DBA1F4B-033C-4C86-9B68-B895235965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76" y="2099926"/>
            <a:ext cx="2274502" cy="3897535"/>
          </a:xfrm>
          <a:prstGeom prst="rect">
            <a:avLst/>
          </a:prstGeom>
        </p:spPr>
      </p:pic>
      <p:pic>
        <p:nvPicPr>
          <p:cNvPr id="11" name="コンテンツ プレースホルダー 7">
            <a:extLst>
              <a:ext uri="{FF2B5EF4-FFF2-40B4-BE49-F238E27FC236}">
                <a16:creationId xmlns:a16="http://schemas.microsoft.com/office/drawing/2014/main" id="{DE13D7A0-F767-4B1C-BEAA-5C3A7A7C8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05" y="865848"/>
            <a:ext cx="1828804" cy="3121158"/>
          </a:xfrm>
          <a:prstGeom prst="rect">
            <a:avLst/>
          </a:prstGeom>
        </p:spPr>
      </p:pic>
      <p:pic>
        <p:nvPicPr>
          <p:cNvPr id="12" name="図 12">
            <a:extLst>
              <a:ext uri="{FF2B5EF4-FFF2-40B4-BE49-F238E27FC236}">
                <a16:creationId xmlns:a16="http://schemas.microsoft.com/office/drawing/2014/main" id="{B3F84637-8DE9-40BD-824C-FDC921C97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137" y="-904335"/>
            <a:ext cx="7559614" cy="7588369"/>
          </a:xfrm>
          <a:prstGeom prst="rect">
            <a:avLst/>
          </a:prstGeom>
        </p:spPr>
      </p:pic>
      <p:pic>
        <p:nvPicPr>
          <p:cNvPr id="14" name="図 14">
            <a:extLst>
              <a:ext uri="{FF2B5EF4-FFF2-40B4-BE49-F238E27FC236}">
                <a16:creationId xmlns:a16="http://schemas.microsoft.com/office/drawing/2014/main" id="{77C89B36-DA20-4EE4-88B8-1641E47E8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7196" y="1099779"/>
            <a:ext cx="684363" cy="589652"/>
          </a:xfrm>
          <a:prstGeom prst="rect">
            <a:avLst/>
          </a:prstGeom>
        </p:spPr>
      </p:pic>
      <p:pic>
        <p:nvPicPr>
          <p:cNvPr id="35" name="図 14" descr="クリップアート が含まれている画像&#10;&#10;高い精度で生成された説明">
            <a:extLst>
              <a:ext uri="{FF2B5EF4-FFF2-40B4-BE49-F238E27FC236}">
                <a16:creationId xmlns:a16="http://schemas.microsoft.com/office/drawing/2014/main" id="{7F37B828-00A3-417B-8089-61F977567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686" y="1099778"/>
            <a:ext cx="684363" cy="589652"/>
          </a:xfrm>
          <a:prstGeom prst="rect">
            <a:avLst/>
          </a:prstGeom>
        </p:spPr>
      </p:pic>
      <p:pic>
        <p:nvPicPr>
          <p:cNvPr id="36" name="図 14" descr="クリップアート が含まれている画像&#10;&#10;高い精度で生成された説明">
            <a:extLst>
              <a:ext uri="{FF2B5EF4-FFF2-40B4-BE49-F238E27FC236}">
                <a16:creationId xmlns:a16="http://schemas.microsoft.com/office/drawing/2014/main" id="{2C5A0CF5-801C-4D5B-8FC2-4129A8D77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177" y="1099779"/>
            <a:ext cx="684363" cy="5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DE5AF-8A78-4340-8BEF-9FEA3AE3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55659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ja-JP" altLang="en-US" sz="8000"/>
              <a:t>実機</a:t>
            </a:r>
            <a:r>
              <a:rPr lang="ja-JP" altLang="en-US" sz="8000">
                <a:latin typeface="HG明朝B"/>
                <a:ea typeface="HG明朝B"/>
              </a:rPr>
              <a:t>プレイ</a:t>
            </a:r>
            <a:endParaRPr kumimoji="1" lang="ja-JP" altLang="en-US" sz="8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150961-751C-44F3-8162-6A4BAB31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3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5024" y="1819656"/>
            <a:ext cx="10058400" cy="1609344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ご</a:t>
            </a:r>
            <a:r>
              <a:rPr kumimoji="1" lang="ja-JP" altLang="en-US" sz="6600" dirty="0"/>
              <a:t>清聴</a:t>
            </a:r>
            <a:r>
              <a:rPr kumimoji="1" lang="ja-JP" altLang="en-US" sz="4800" dirty="0"/>
              <a:t>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282148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831</TotalTime>
  <Words>223</Words>
  <Application>Microsoft Office PowerPoint</Application>
  <PresentationFormat>ワイド画面</PresentationFormat>
  <Paragraphs>36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木版活字</vt:lpstr>
      <vt:lpstr>侍すし屋</vt:lpstr>
      <vt:lpstr>PowerPoint プレゼンテーション</vt:lpstr>
      <vt:lpstr>刀ですし</vt:lpstr>
      <vt:lpstr>PowerPoint プレゼンテーション</vt:lpstr>
      <vt:lpstr>PowerPoint プレゼンテーション</vt:lpstr>
      <vt:lpstr>PowerPoint プレゼンテーション</vt:lpstr>
      <vt:lpstr>実機プレイ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侍寿司屋</dc:title>
  <dc:creator>student</dc:creator>
  <cp:lastModifiedBy>TECH.C.</cp:lastModifiedBy>
  <cp:revision>148</cp:revision>
  <dcterms:created xsi:type="dcterms:W3CDTF">2018-02-28T01:04:48Z</dcterms:created>
  <dcterms:modified xsi:type="dcterms:W3CDTF">2018-07-19T07:15:58Z</dcterms:modified>
</cp:coreProperties>
</file>