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8" r:id="rId8"/>
    <p:sldId id="271" r:id="rId9"/>
    <p:sldId id="262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34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6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15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E9FA8-2F5E-4907-BBED-54CFF03D466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73A4F-3FA5-4994-B964-291B353C2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0051" y="2967600"/>
            <a:ext cx="4255720" cy="1370744"/>
          </a:xfrm>
        </p:spPr>
        <p:txBody>
          <a:bodyPr/>
          <a:lstStyle/>
          <a:p>
            <a:r>
              <a:rPr kumimoji="1" lang="ja-JP" altLang="en-US" dirty="0" smtClean="0"/>
              <a:t>殺博超警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0675"/>
            <a:ext cx="10058400" cy="11430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殺人鬼が出没する博物館で超能力警備員が泥棒を守った件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5880" y="433834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cap="all" spc="200" dirty="0">
                <a:solidFill>
                  <a:schemeClr val="tx2"/>
                </a:solidFill>
                <a:latin typeface="+mj-lt"/>
              </a:rPr>
              <a:t>オバケ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39794" y="435507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cap="all" spc="200" smtClean="0">
                <a:solidFill>
                  <a:schemeClr val="tx2"/>
                </a:solidFill>
                <a:latin typeface="+mj-lt"/>
              </a:rPr>
              <a:t>つかまえた</a:t>
            </a:r>
            <a:endParaRPr kumimoji="1" lang="ja-JP" altLang="en-US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064" y="3339414"/>
            <a:ext cx="5578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 smtClean="0"/>
              <a:t>Ghost Can Guard</a:t>
            </a:r>
            <a:endParaRPr kumimoji="1" lang="ja-JP" altLang="en-US" sz="6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5880" y="2382825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ゴースト　カン　ガード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94689" y="5529152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/>
              <a:t>ゲーム企画・シナリオ三年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譚珂</a:t>
            </a:r>
            <a:endParaRPr kumimoji="1" lang="en-US" altLang="ja-JP" dirty="0" smtClean="0"/>
          </a:p>
          <a:p>
            <a:pPr algn="r"/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梁ヨンシン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0051" y="5529152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ジャンル：</a:t>
            </a:r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パズルアクション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プラットフォーム：ＰＣ（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4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88271" y="1130060"/>
            <a:ext cx="3815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ゲームの成敗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28423" y="2509356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デザイナー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12823" y="2509355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プログラマー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76624" y="2509354"/>
            <a:ext cx="2013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プランナー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76624" y="3946176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プランナーの</a:t>
            </a:r>
            <a:endParaRPr kumimoji="1" lang="en-US" altLang="ja-JP" dirty="0" smtClean="0"/>
          </a:p>
          <a:p>
            <a:r>
              <a:rPr kumimoji="1" lang="ja-JP" altLang="en-US" dirty="0"/>
              <a:t>勉強</a:t>
            </a:r>
            <a:r>
              <a:rPr kumimoji="1" lang="ja-JP" altLang="en-US" dirty="0" smtClean="0"/>
              <a:t>をしたい人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</a:t>
            </a:r>
            <a:r>
              <a:rPr kumimoji="1" lang="ja-JP" altLang="en-US" dirty="0"/>
              <a:t>担当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12823" y="3946176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5.6.5</a:t>
            </a:r>
            <a:r>
              <a:rPr kumimoji="1" lang="ja-JP" altLang="en-US" dirty="0" smtClean="0"/>
              <a:t>）</a:t>
            </a:r>
            <a:r>
              <a:rPr kumimoji="1" lang="ja-JP" altLang="en-US" smtClean="0"/>
              <a:t>が扱える</a:t>
            </a:r>
            <a:endParaRPr kumimoji="1" lang="en-US" altLang="ja-JP" smtClean="0"/>
          </a:p>
          <a:p>
            <a:r>
              <a:rPr kumimoji="1" lang="en-US" altLang="ja-JP" smtClean="0"/>
              <a:t>NPC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AI</a:t>
            </a:r>
            <a:r>
              <a:rPr kumimoji="1" lang="ja-JP" altLang="en-US" smtClean="0"/>
              <a:t>に興味がある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28423" y="3946176"/>
            <a:ext cx="2799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ヨーロッパファンタジー風の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美術品や遺物</a:t>
            </a:r>
            <a:endParaRPr kumimoji="1" lang="en-US" altLang="ja-JP" dirty="0" smtClean="0"/>
          </a:p>
          <a:p>
            <a:r>
              <a:rPr kumimoji="1" lang="ja-JP" altLang="en-US" dirty="0" smtClean="0"/>
              <a:t>警備員、泥棒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おばけ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UI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1648" y="342585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３～５名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2823" y="342585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３名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76624" y="342585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１名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8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ご</a:t>
            </a:r>
            <a:r>
              <a:rPr lang="ja-JP" altLang="en-US"/>
              <a:t>清聴ありがとうございました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9860" y="141223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プレイヤーは博物館の</a:t>
            </a:r>
            <a:r>
              <a:rPr lang="ja-JP" altLang="en-US" sz="2800" dirty="0"/>
              <a:t>警備員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62710" y="143413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夜、泥棒が入ってきた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80678" y="2465925"/>
            <a:ext cx="2795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しかし</a:t>
            </a:r>
            <a:endParaRPr kumimoji="1" lang="ja-JP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57" y="3250193"/>
            <a:ext cx="2061682" cy="22781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4" y="1420368"/>
            <a:ext cx="5892850" cy="515624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3761" y="3127645"/>
            <a:ext cx="2712563" cy="27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41454" y="113006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この博物館は</a:t>
            </a:r>
            <a:r>
              <a:rPr kumimoji="1" lang="en-US" altLang="ja-JP" sz="4800" dirty="0" smtClean="0"/>
              <a:t>……</a:t>
            </a:r>
            <a:endParaRPr kumimoji="1" lang="ja-JP" altLang="en-US" sz="4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758764" y="1545558"/>
            <a:ext cx="5962330" cy="4526632"/>
            <a:chOff x="2758764" y="1545558"/>
            <a:chExt cx="5962330" cy="4526632"/>
          </a:xfrm>
        </p:grpSpPr>
        <p:sp>
          <p:nvSpPr>
            <p:cNvPr id="3" name="爆発 2 2"/>
            <p:cNvSpPr/>
            <p:nvPr/>
          </p:nvSpPr>
          <p:spPr>
            <a:xfrm>
              <a:off x="2758764" y="1545558"/>
              <a:ext cx="3148641" cy="3519577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70" y="2258166"/>
              <a:ext cx="3814024" cy="3814024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 rot="19910497">
              <a:off x="3202006" y="3086533"/>
              <a:ext cx="2262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5400" smtClean="0"/>
                <a:t>殺人鬼</a:t>
              </a:r>
              <a:endParaRPr kumimoji="1" lang="ja-JP" altLang="en-US" sz="54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 rot="19836510">
              <a:off x="3118488" y="2618632"/>
              <a:ext cx="1654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smtClean="0"/>
                <a:t>オバケ</a:t>
              </a:r>
              <a:endParaRPr kumimoji="1" lang="ja-JP" alt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24365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084" y="1203502"/>
            <a:ext cx="3814024" cy="38140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72029" y="1203502"/>
            <a:ext cx="3814024" cy="381402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9884" y="2888144"/>
            <a:ext cx="2712563" cy="27125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31" y="3018180"/>
            <a:ext cx="931670" cy="213908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9725" y="3429000"/>
            <a:ext cx="2061682" cy="227810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7469" y="1203502"/>
            <a:ext cx="893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smtClean="0"/>
              <a:t>殺人鬼に捕まるとゲームオーバー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07128" y="727309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smtClean="0"/>
              <a:t>オバケ</a:t>
            </a:r>
            <a:endParaRPr kumimoji="1" lang="ja-JP" altLang="en-US" sz="3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731" y="3174884"/>
            <a:ext cx="931670" cy="21390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3754"/>
            <a:ext cx="5287804" cy="37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26041 -2.22222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40169 0.0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62735" y="257261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泥棒を安全に捕まえるか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45129" y="1233577"/>
            <a:ext cx="6074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己の仕事を守るために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03515" y="2474893"/>
            <a:ext cx="4108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オバケに殺させないように</a:t>
            </a:r>
            <a:endParaRPr kumimoji="1" lang="en-US" altLang="ja-JP" sz="2800" smtClean="0"/>
          </a:p>
          <a:p>
            <a:r>
              <a:rPr kumimoji="1" lang="ja-JP" altLang="en-US" sz="2800" smtClean="0"/>
              <a:t>泥棒</a:t>
            </a:r>
            <a:r>
              <a:rPr kumimoji="1" lang="ja-JP" altLang="en-US" sz="2800"/>
              <a:t>を追い出す</a:t>
            </a:r>
            <a:endParaRPr kumimoji="1" lang="ja-JP" altLang="en-US" sz="28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7103515" y="3095832"/>
            <a:ext cx="3899895" cy="2421619"/>
            <a:chOff x="7174686" y="3200696"/>
            <a:chExt cx="3899895" cy="242161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68320" y="3200696"/>
              <a:ext cx="1661236" cy="1661236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4686" y="3650206"/>
              <a:ext cx="1890212" cy="1890212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46334" y="3933645"/>
              <a:ext cx="1528247" cy="1688670"/>
            </a:xfrm>
            <a:prstGeom prst="rect">
              <a:avLst/>
            </a:prstGeom>
          </p:spPr>
        </p:pic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96" y="3264997"/>
            <a:ext cx="1984975" cy="22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09844" y="813536"/>
            <a:ext cx="8972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ゲームステージは上から見た画面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56" y="2073897"/>
            <a:ext cx="5831490" cy="328021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7" y="2623834"/>
            <a:ext cx="4555024" cy="21803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56" y="2084777"/>
            <a:ext cx="5812148" cy="326933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025833" y="5460307"/>
            <a:ext cx="587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博物館の</a:t>
            </a:r>
            <a:r>
              <a:rPr kumimoji="1" lang="ja-JP" altLang="en-US" dirty="0"/>
              <a:t>部屋</a:t>
            </a:r>
            <a:r>
              <a:rPr kumimoji="1" lang="ja-JP" altLang="en-US" dirty="0" smtClean="0"/>
              <a:t>をゴーストを避けながら、泥棒を追いかける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ギミックを動かして、敵の進路を変える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3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0335" y="2064574"/>
            <a:ext cx="4151329" cy="41513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96" y="1881741"/>
            <a:ext cx="4843963" cy="451699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348016" y="1233577"/>
            <a:ext cx="7268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平凡に見えるこの警備員が</a:t>
            </a:r>
            <a:endParaRPr kumimoji="1" lang="ja-JP" altLang="en-US" sz="4800" dirty="0"/>
          </a:p>
        </p:txBody>
      </p:sp>
      <p:sp>
        <p:nvSpPr>
          <p:cNvPr id="5" name="正方形/長方形 4"/>
          <p:cNvSpPr/>
          <p:nvPr/>
        </p:nvSpPr>
        <p:spPr>
          <a:xfrm rot="21035089">
            <a:off x="3046124" y="4260183"/>
            <a:ext cx="6099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超 能</a:t>
            </a:r>
            <a:r>
              <a:rPr lang="en-US" altLang="ja-JP" sz="5400" b="1" dirty="0" smtClean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ja-JP" altLang="en-US" sz="5400" b="1" dirty="0" smtClean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力 者 だ － ！</a:t>
            </a:r>
            <a:endParaRPr lang="ja-JP" altLang="en-US" sz="5400" b="1" dirty="0">
              <a:ln w="28575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0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79956" y="2380214"/>
            <a:ext cx="1729048" cy="151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929746" y="2380214"/>
            <a:ext cx="1729048" cy="151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30" y="2380214"/>
            <a:ext cx="615453" cy="59020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2559213" y="1433946"/>
            <a:ext cx="0" cy="3214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372747" y="4648198"/>
            <a:ext cx="0" cy="106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500042" y="2380214"/>
            <a:ext cx="0" cy="226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554780" y="4648199"/>
            <a:ext cx="0" cy="106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559213" y="1433946"/>
            <a:ext cx="7863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372747" y="4648199"/>
            <a:ext cx="4286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500042" y="2380214"/>
            <a:ext cx="1923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0423052" y="1433947"/>
            <a:ext cx="0" cy="94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6128" y="1519671"/>
            <a:ext cx="774819" cy="77481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9953" y="3897880"/>
            <a:ext cx="783650" cy="86591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8" y="3050168"/>
            <a:ext cx="808002" cy="879216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74315" y="3211019"/>
            <a:ext cx="808002" cy="87921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6290" y="4783096"/>
            <a:ext cx="939731" cy="939731"/>
          </a:xfrm>
          <a:prstGeom prst="rect">
            <a:avLst/>
          </a:prstGeom>
        </p:spPr>
      </p:pic>
      <p:cxnSp>
        <p:nvCxnSpPr>
          <p:cNvPr id="46" name="直線コネクタ 45"/>
          <p:cNvCxnSpPr/>
          <p:nvPr/>
        </p:nvCxnSpPr>
        <p:spPr>
          <a:xfrm>
            <a:off x="8496898" y="4648198"/>
            <a:ext cx="0" cy="106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658794" y="4648198"/>
            <a:ext cx="0" cy="106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08" y="1519671"/>
            <a:ext cx="1365749" cy="83652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4614" y="1567050"/>
            <a:ext cx="1663790" cy="773236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6898467" y="195291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ギミックを誘発して</a:t>
            </a:r>
            <a:endParaRPr kumimoji="1" lang="ja-JP" altLang="en-US" sz="3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98467" y="672344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泥棒の路線を誘導する</a:t>
            </a:r>
            <a:endParaRPr kumimoji="1" lang="ja-JP" altLang="en-US" sz="32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06600" y="433817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泥棒は宝をぬすみにくる</a:t>
            </a:r>
            <a:endParaRPr kumimoji="1" lang="ja-JP" altLang="en-US" sz="3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321543" y="405717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オバケは</a:t>
            </a:r>
            <a:r>
              <a:rPr kumimoji="1" lang="ja-JP" altLang="en-US" sz="3200" dirty="0" smtClean="0"/>
              <a:t>みんなを殺す</a:t>
            </a:r>
            <a:endParaRPr kumimoji="1" lang="ja-JP" altLang="en-US" sz="3200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3" y="3075863"/>
            <a:ext cx="1984975" cy="2252454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624763" y="990492"/>
            <a:ext cx="713930" cy="2040372"/>
            <a:chOff x="2624763" y="990492"/>
            <a:chExt cx="713930" cy="2040372"/>
          </a:xfrm>
        </p:grpSpPr>
        <p:cxnSp>
          <p:nvCxnSpPr>
            <p:cNvPr id="10" name="直線矢印コネクタ 9"/>
            <p:cNvCxnSpPr/>
            <p:nvPr/>
          </p:nvCxnSpPr>
          <p:spPr>
            <a:xfrm flipH="1">
              <a:off x="2975956" y="990492"/>
              <a:ext cx="33251" cy="130399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楕円 10"/>
            <p:cNvSpPr/>
            <p:nvPr/>
          </p:nvSpPr>
          <p:spPr>
            <a:xfrm>
              <a:off x="2624763" y="2295287"/>
              <a:ext cx="713930" cy="73557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84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20222 -0.02037 L 0.20456 -0.353 " pathEditMode="relative" ptsTypes="A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03704E-6 L 2.91667E-6 -0.13634 L 0.20391 -0.14699 " pathEditMode="relative" ptsTypes="AAA"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91 -0.35278 L 0.41836 -0.35278 " pathEditMode="relative" ptsTypes="AA">
                                      <p:cBhvr>
                                        <p:cTn id="4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52 -0.14514 L 0.41875 -0.14907 " pathEditMode="relative" ptsTypes="AA">
                                      <p:cBhvr>
                                        <p:cTn id="4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21979 0.00069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14 -0.35278 L 0.41914 -0.00926 " pathEditMode="relative" ptsTypes="AA">
                                      <p:cBhvr>
                                        <p:cTn id="5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88270" y="1130060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ゲームの勝敗</a:t>
            </a:r>
            <a:endParaRPr kumimoji="1" lang="ja-JP" altLang="en-US" sz="4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8" y="3429000"/>
            <a:ext cx="1984975" cy="2252454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7077414" y="3496046"/>
            <a:ext cx="2037378" cy="2179586"/>
            <a:chOff x="3575127" y="3501868"/>
            <a:chExt cx="2037378" cy="2179586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75127" y="3501868"/>
              <a:ext cx="939731" cy="939731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575127" y="4052362"/>
              <a:ext cx="2037378" cy="1629092"/>
              <a:chOff x="2362633" y="4045625"/>
              <a:chExt cx="2037378" cy="1629092"/>
            </a:xfrm>
          </p:grpSpPr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25683" y="4045625"/>
                <a:ext cx="1474328" cy="1629092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580638">
                <a:off x="2338546" y="4173737"/>
                <a:ext cx="1174274" cy="1126099"/>
              </a:xfrm>
              <a:prstGeom prst="rect">
                <a:avLst/>
              </a:prstGeom>
            </p:spPr>
          </p:pic>
        </p:grpSp>
      </p:grpSp>
      <p:grpSp>
        <p:nvGrpSpPr>
          <p:cNvPr id="4" name="グループ化 3"/>
          <p:cNvGrpSpPr/>
          <p:nvPr/>
        </p:nvGrpSpPr>
        <p:grpSpPr>
          <a:xfrm>
            <a:off x="3018614" y="3276568"/>
            <a:ext cx="2629027" cy="2413105"/>
            <a:chOff x="7552150" y="3565469"/>
            <a:chExt cx="2629027" cy="2413105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52150" y="3565469"/>
              <a:ext cx="1171475" cy="117147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86820" y="4040990"/>
              <a:ext cx="1890212" cy="1890212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52930" y="4289904"/>
              <a:ext cx="1528247" cy="1688670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9256900" y="3462193"/>
            <a:ext cx="1783148" cy="1966556"/>
            <a:chOff x="6555110" y="3429000"/>
            <a:chExt cx="1783148" cy="1966556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55110" y="3429000"/>
              <a:ext cx="1661236" cy="1661236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53018" y="4403755"/>
              <a:ext cx="385240" cy="884499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85728" y="4366483"/>
              <a:ext cx="448210" cy="1029073"/>
            </a:xfrm>
            <a:prstGeom prst="rect">
              <a:avLst/>
            </a:prstGeom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2653065" y="23981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smtClean="0"/>
              <a:t>勝</a:t>
            </a:r>
            <a:endParaRPr kumimoji="1" lang="ja-JP" altLang="en-US" sz="4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14682" y="239023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smtClean="0"/>
              <a:t>敗</a:t>
            </a:r>
            <a:endParaRPr kumimoji="1" lang="ja-JP" altLang="en-US" sz="4800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6096000" y="2390237"/>
            <a:ext cx="0" cy="35856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566</TotalTime>
  <Words>194</Words>
  <Application>Microsoft Office PowerPoint</Application>
  <PresentationFormat>ワイド画面</PresentationFormat>
  <Paragraphs>52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Calibri</vt:lpstr>
      <vt:lpstr>Calibri Light</vt:lpstr>
      <vt:lpstr>レトロスペクト</vt:lpstr>
      <vt:lpstr>殺博超警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>TECH.C.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TECH.C.</dc:creator>
  <cp:lastModifiedBy>student</cp:lastModifiedBy>
  <cp:revision>57</cp:revision>
  <dcterms:created xsi:type="dcterms:W3CDTF">2019-03-30T02:12:57Z</dcterms:created>
  <dcterms:modified xsi:type="dcterms:W3CDTF">2019-04-18T23:55:47Z</dcterms:modified>
</cp:coreProperties>
</file>