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53" r:id="rId2"/>
    <p:sldId id="362" r:id="rId3"/>
    <p:sldId id="357" r:id="rId4"/>
    <p:sldId id="265" r:id="rId5"/>
  </p:sldIdLst>
  <p:sldSz cx="9144000" cy="6858000" type="screen4x3"/>
  <p:notesSz cx="7010400" cy="9296400"/>
  <p:custDataLst>
    <p:tags r:id="rId8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29E54"/>
    <a:srgbClr val="003366"/>
    <a:srgbClr val="243190"/>
    <a:srgbClr val="41B1E9"/>
    <a:srgbClr val="49535F"/>
    <a:srgbClr val="E88E16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3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07-05-2020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07-05-2020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07/05/2020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06" y="5834743"/>
            <a:ext cx="1012094" cy="102325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57051" y="998404"/>
            <a:ext cx="8481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		La </a:t>
            </a:r>
            <a:r>
              <a:rPr lang="es-ES_tradnl" sz="3200" dirty="0"/>
              <a:t>directiva v-</a:t>
            </a:r>
            <a:r>
              <a:rPr lang="es-ES_tradnl" sz="3200" dirty="0" err="1"/>
              <a:t>model</a:t>
            </a:r>
            <a:r>
              <a:rPr lang="es-ES_tradnl" sz="3200" dirty="0"/>
              <a:t> asocia </a:t>
            </a:r>
            <a:r>
              <a:rPr lang="es-ES_tradnl" sz="3200" dirty="0" smtClean="0"/>
              <a:t>un </a:t>
            </a:r>
            <a:r>
              <a:rPr lang="es-ES_tradnl" sz="3200" i="1" dirty="0" smtClean="0"/>
              <a:t>input</a:t>
            </a:r>
            <a:r>
              <a:rPr lang="es-ES_tradnl" sz="3200" dirty="0" smtClean="0"/>
              <a:t> HTML con </a:t>
            </a:r>
            <a:r>
              <a:rPr lang="es-ES_tradnl" sz="3200" dirty="0"/>
              <a:t>un atributo </a:t>
            </a:r>
            <a:r>
              <a:rPr lang="es-ES_tradnl" sz="3200" dirty="0" smtClean="0"/>
              <a:t>definido en </a:t>
            </a:r>
            <a:r>
              <a:rPr lang="es-ES_tradnl" sz="3200" dirty="0" err="1" smtClean="0"/>
              <a:t>Javascript</a:t>
            </a:r>
            <a:r>
              <a:rPr lang="es-ES_tradnl" sz="3200" dirty="0" smtClean="0"/>
              <a:t>.</a:t>
            </a:r>
            <a:endParaRPr lang="es-ES_tradnl" sz="3200" dirty="0" smtClean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-15205"/>
            <a:ext cx="468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La Directiva v-model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25244" y="2743200"/>
            <a:ext cx="1891830" cy="2081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/>
              <a:t>HTML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6172307" y="2743200"/>
            <a:ext cx="1891830" cy="2081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 smtClean="0"/>
              <a:t>JavaScript</a:t>
            </a:r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4" name="Rectángulo 3"/>
          <p:cNvSpPr/>
          <p:nvPr/>
        </p:nvSpPr>
        <p:spPr>
          <a:xfrm>
            <a:off x="1053736" y="3653246"/>
            <a:ext cx="1445623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INPUT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6395410" y="3653246"/>
            <a:ext cx="1445623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VARIABLE</a:t>
            </a:r>
            <a:endParaRPr lang="es-CL" dirty="0"/>
          </a:p>
        </p:txBody>
      </p:sp>
      <p:sp>
        <p:nvSpPr>
          <p:cNvPr id="5" name="Flecha izquierda y derecha 4"/>
          <p:cNvSpPr/>
          <p:nvPr/>
        </p:nvSpPr>
        <p:spPr>
          <a:xfrm>
            <a:off x="2499358" y="3653246"/>
            <a:ext cx="3896051" cy="585383"/>
          </a:xfrm>
          <a:prstGeom prst="leftRightArrow">
            <a:avLst/>
          </a:prstGeom>
          <a:solidFill>
            <a:srgbClr val="00FF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Enlace de datos doble vía *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700133" y="3260654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800" dirty="0"/>
              <a:t>v-</a:t>
            </a:r>
            <a:r>
              <a:rPr lang="es-ES_tradnl" sz="2800" dirty="0" err="1"/>
              <a:t>model</a:t>
            </a:r>
            <a:endParaRPr lang="es-CL" sz="2800" dirty="0"/>
          </a:p>
        </p:txBody>
      </p:sp>
      <p:sp>
        <p:nvSpPr>
          <p:cNvPr id="7" name="Rectángulo 6"/>
          <p:cNvSpPr/>
          <p:nvPr/>
        </p:nvSpPr>
        <p:spPr>
          <a:xfrm>
            <a:off x="215718" y="5779510"/>
            <a:ext cx="7916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dirty="0" smtClean="0"/>
              <a:t>*</a:t>
            </a:r>
            <a:r>
              <a:rPr lang="es-CL" dirty="0" smtClean="0"/>
              <a:t> </a:t>
            </a:r>
            <a:r>
              <a:rPr lang="es-CL" dirty="0" err="1" smtClean="0"/>
              <a:t>Two</a:t>
            </a:r>
            <a:r>
              <a:rPr lang="es-CL" dirty="0" smtClean="0"/>
              <a:t> </a:t>
            </a:r>
            <a:r>
              <a:rPr lang="es-CL" dirty="0" err="1" smtClean="0"/>
              <a:t>way</a:t>
            </a:r>
            <a:r>
              <a:rPr lang="es-CL" dirty="0" smtClean="0"/>
              <a:t> data </a:t>
            </a:r>
            <a:r>
              <a:rPr lang="es-CL" dirty="0" err="1" smtClean="0"/>
              <a:t>binding</a:t>
            </a:r>
            <a:r>
              <a:rPr lang="es-CL" dirty="0" smtClean="0"/>
              <a:t>: Si modifico la variable en JavaScript se verá reflejado en el input HTML. Si modifico el dato en el input HTML este cambio se verá reflejado en la variable JavaScript</a:t>
            </a:r>
            <a:endParaRPr lang="es-C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86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06" y="5834743"/>
            <a:ext cx="1012094" cy="10232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-15205"/>
            <a:ext cx="468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La Directiva v-model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09006" y="682091"/>
            <a:ext cx="878694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 smtClean="0"/>
              <a:t>		</a:t>
            </a:r>
            <a:r>
              <a:rPr lang="es-ES_tradnl" sz="2800" dirty="0" smtClean="0"/>
              <a:t>Definición:</a:t>
            </a:r>
            <a:endParaRPr lang="es-ES_tradnl" sz="2800" dirty="0" smtClean="0"/>
          </a:p>
          <a:p>
            <a:pPr latinLnBrk="1"/>
            <a:endParaRPr lang="es-ES_tradnl" sz="2800" dirty="0"/>
          </a:p>
          <a:p>
            <a:r>
              <a:rPr lang="es-ES_tradnl" sz="2800" dirty="0"/>
              <a:t>La directiva </a:t>
            </a:r>
            <a:r>
              <a:rPr lang="es-ES_tradnl" sz="2800" dirty="0">
                <a:solidFill>
                  <a:schemeClr val="accent1"/>
                </a:solidFill>
              </a:rPr>
              <a:t>v-</a:t>
            </a:r>
            <a:r>
              <a:rPr lang="es-ES_tradnl" sz="2800" dirty="0" err="1">
                <a:solidFill>
                  <a:schemeClr val="accent1"/>
                </a:solidFill>
              </a:rPr>
              <a:t>model</a:t>
            </a:r>
            <a:r>
              <a:rPr lang="es-ES_tradnl" sz="2800" dirty="0"/>
              <a:t> asocia el dato </a:t>
            </a:r>
            <a:r>
              <a:rPr lang="es-ES_tradnl" sz="2800" dirty="0" smtClean="0"/>
              <a:t>que se ingrese en el control </a:t>
            </a:r>
            <a:r>
              <a:rPr lang="es-ES_tradnl" sz="2800" i="1" dirty="0" smtClean="0"/>
              <a:t>input</a:t>
            </a:r>
            <a:r>
              <a:rPr lang="es-ES_tradnl" sz="2800" dirty="0" smtClean="0"/>
              <a:t> </a:t>
            </a:r>
            <a:r>
              <a:rPr lang="es-ES_tradnl" sz="2800" dirty="0"/>
              <a:t>con un atributo del modelo de </a:t>
            </a:r>
            <a:r>
              <a:rPr lang="es-ES_tradnl" sz="2800" dirty="0" smtClean="0"/>
              <a:t>datos:</a:t>
            </a:r>
            <a:endParaRPr lang="es-ES_tradnl" sz="2800" dirty="0"/>
          </a:p>
          <a:p>
            <a:endParaRPr lang="es-ES_tradnl" sz="2800" dirty="0"/>
          </a:p>
          <a:p>
            <a:pPr lvl="3" latinLnBrk="1"/>
            <a:endParaRPr lang="es-ES_tradnl" sz="2800" dirty="0" smtClean="0"/>
          </a:p>
          <a:p>
            <a:pPr lvl="3" latinLnBrk="1"/>
            <a:endParaRPr lang="es-ES_tradnl" sz="2800" dirty="0"/>
          </a:p>
          <a:p>
            <a:pPr lvl="3" latinLnBrk="1"/>
            <a:endParaRPr lang="es-ES_tradnl" sz="2800" dirty="0" smtClean="0"/>
          </a:p>
          <a:p>
            <a:pPr lvl="3" latinLnBrk="1"/>
            <a:endParaRPr lang="es-ES_tradnl" sz="2800" dirty="0"/>
          </a:p>
          <a:p>
            <a:pPr lvl="3" latinLnBrk="1"/>
            <a:endParaRPr lang="es-ES_tradnl" sz="2800" dirty="0" smtClean="0"/>
          </a:p>
          <a:p>
            <a:pPr lvl="3" latinLnBrk="1"/>
            <a:endParaRPr lang="es-ES_tradnl" sz="2800" dirty="0"/>
          </a:p>
          <a:p>
            <a:pPr latinLnBrk="1"/>
            <a:r>
              <a:rPr lang="es-ES_tradnl" sz="2800" dirty="0" smtClean="0"/>
              <a:t>Cualquier dato ingresado en el input quedará </a:t>
            </a:r>
            <a:r>
              <a:rPr lang="es-ES_tradnl" sz="2800" dirty="0" smtClean="0"/>
              <a:t>ingresado en </a:t>
            </a:r>
            <a:r>
              <a:rPr lang="es-ES_tradnl" sz="2800" dirty="0" smtClean="0"/>
              <a:t>la variable </a:t>
            </a:r>
            <a:r>
              <a:rPr lang="es-ES_tradnl" sz="2800" dirty="0" smtClean="0">
                <a:solidFill>
                  <a:schemeClr val="accent6"/>
                </a:solidFill>
              </a:rPr>
              <a:t>nombre</a:t>
            </a:r>
            <a:r>
              <a:rPr lang="es-ES_tradnl" sz="2800" dirty="0" smtClean="0"/>
              <a:t> del modelo de datos de </a:t>
            </a:r>
            <a:r>
              <a:rPr lang="es-ES_tradnl" sz="2800" dirty="0" err="1" smtClean="0"/>
              <a:t>Vue</a:t>
            </a:r>
            <a:endParaRPr lang="es-ES_tradnl" sz="2800" dirty="0"/>
          </a:p>
        </p:txBody>
      </p:sp>
      <p:sp>
        <p:nvSpPr>
          <p:cNvPr id="16" name="Rectángulo 15"/>
          <p:cNvSpPr/>
          <p:nvPr/>
        </p:nvSpPr>
        <p:spPr>
          <a:xfrm>
            <a:off x="2684584" y="2600494"/>
            <a:ext cx="3463668" cy="267765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_tradnl" sz="2800" dirty="0" err="1"/>
              <a:t>var</a:t>
            </a:r>
            <a:r>
              <a:rPr lang="es-ES_tradnl" sz="2800" dirty="0"/>
              <a:t> app = new </a:t>
            </a:r>
            <a:r>
              <a:rPr lang="es-ES_tradnl" sz="2800" dirty="0" err="1"/>
              <a:t>Vue</a:t>
            </a:r>
            <a:r>
              <a:rPr lang="es-ES_tradnl" sz="2800" dirty="0"/>
              <a:t>({      </a:t>
            </a:r>
          </a:p>
          <a:p>
            <a:pPr latinLnBrk="1"/>
            <a:r>
              <a:rPr lang="es-ES_tradnl" sz="2800" dirty="0"/>
              <a:t>	el: '#</a:t>
            </a:r>
            <a:r>
              <a:rPr lang="es-ES_tradnl" sz="2800" dirty="0" err="1"/>
              <a:t>aplicacion</a:t>
            </a:r>
            <a:r>
              <a:rPr lang="es-ES_tradnl" sz="2800" dirty="0"/>
              <a:t>',      </a:t>
            </a:r>
          </a:p>
          <a:p>
            <a:pPr latinLnBrk="1"/>
            <a:r>
              <a:rPr lang="es-ES_tradnl" sz="2800" dirty="0"/>
              <a:t>	data:{</a:t>
            </a:r>
          </a:p>
          <a:p>
            <a:pPr latinLnBrk="1"/>
            <a:r>
              <a:rPr lang="es-ES_tradnl" sz="2800" dirty="0"/>
              <a:t>		</a:t>
            </a:r>
            <a:r>
              <a:rPr lang="es-ES_tradnl" sz="2800" dirty="0">
                <a:solidFill>
                  <a:schemeClr val="accent6"/>
                </a:solidFill>
              </a:rPr>
              <a:t>nombre</a:t>
            </a:r>
            <a:r>
              <a:rPr lang="es-ES_tradnl" sz="2800" dirty="0"/>
              <a:t> : ' '</a:t>
            </a:r>
          </a:p>
          <a:p>
            <a:pPr latinLnBrk="1"/>
            <a:r>
              <a:rPr lang="es-ES_tradnl" sz="2800" dirty="0"/>
              <a:t>	}</a:t>
            </a:r>
          </a:p>
          <a:p>
            <a:pPr latinLnBrk="1"/>
            <a:r>
              <a:rPr lang="es-ES_tradnl" sz="2800" dirty="0"/>
              <a:t>})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899120" y="740052"/>
            <a:ext cx="5977727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s-ES_tradnl" sz="2800" dirty="0"/>
              <a:t>&lt;input </a:t>
            </a:r>
            <a:r>
              <a:rPr lang="es-ES_tradnl" sz="2800" dirty="0" err="1"/>
              <a:t>type</a:t>
            </a:r>
            <a:r>
              <a:rPr lang="es-ES_tradnl" sz="2800" dirty="0"/>
              <a:t>="</a:t>
            </a:r>
            <a:r>
              <a:rPr lang="es-ES_tradnl" sz="2800" dirty="0" err="1"/>
              <a:t>text</a:t>
            </a:r>
            <a:r>
              <a:rPr lang="es-ES_tradnl" sz="2800" dirty="0"/>
              <a:t>"</a:t>
            </a:r>
            <a:r>
              <a:rPr lang="es-ES_tradnl" sz="2800" dirty="0">
                <a:solidFill>
                  <a:srgbClr val="E88E16"/>
                </a:solidFill>
              </a:rPr>
              <a:t> </a:t>
            </a:r>
            <a:r>
              <a:rPr lang="es-ES_tradnl" sz="2800" dirty="0">
                <a:solidFill>
                  <a:schemeClr val="accent1"/>
                </a:solidFill>
              </a:rPr>
              <a:t>v-</a:t>
            </a:r>
            <a:r>
              <a:rPr lang="es-ES_tradnl" sz="2800" dirty="0" err="1">
                <a:solidFill>
                  <a:schemeClr val="accent1"/>
                </a:solidFill>
              </a:rPr>
              <a:t>model</a:t>
            </a:r>
            <a:r>
              <a:rPr lang="es-ES_tradnl" sz="2800" dirty="0"/>
              <a:t>="</a:t>
            </a:r>
            <a:r>
              <a:rPr lang="es-ES_tradnl" sz="2800" dirty="0">
                <a:solidFill>
                  <a:schemeClr val="accent6"/>
                </a:solidFill>
              </a:rPr>
              <a:t>nombre</a:t>
            </a:r>
            <a:r>
              <a:rPr lang="es-ES_tradnl" sz="2800" dirty="0"/>
              <a:t>"&gt;</a:t>
            </a:r>
            <a:endParaRPr lang="es-CL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12033" y="-49201"/>
            <a:ext cx="689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La Directiva v-model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07529" y="3078259"/>
            <a:ext cx="6899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000" dirty="0" smtClean="0"/>
              <a:t>Obtendremos como resultado</a:t>
            </a:r>
            <a:r>
              <a:rPr lang="es-ES_tradnl" sz="4000" dirty="0" smtClean="0"/>
              <a:t>:</a:t>
            </a:r>
            <a:endParaRPr lang="es-ES_tradnl" sz="4000" dirty="0"/>
          </a:p>
        </p:txBody>
      </p:sp>
      <p:pic>
        <p:nvPicPr>
          <p:cNvPr id="3" name="Imagen 2" descr="Captura de pantalla 2019-11-07 a las 6.50.47 p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r="76651" b="77470"/>
          <a:stretch/>
        </p:blipFill>
        <p:spPr>
          <a:xfrm>
            <a:off x="370919" y="4050221"/>
            <a:ext cx="8293757" cy="21726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9" name="Rectángulo 8"/>
          <p:cNvSpPr/>
          <p:nvPr/>
        </p:nvSpPr>
        <p:spPr>
          <a:xfrm>
            <a:off x="712033" y="635313"/>
            <a:ext cx="82937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000" dirty="0" smtClean="0"/>
              <a:t>	Si mostramos el contenido de la variable </a:t>
            </a:r>
            <a:r>
              <a:rPr lang="es-ES_tradnl" sz="4000" i="1" dirty="0" smtClean="0"/>
              <a:t>nombre</a:t>
            </a:r>
            <a:r>
              <a:rPr lang="es-ES_tradnl" sz="4000" dirty="0" smtClean="0"/>
              <a:t>:</a:t>
            </a:r>
            <a:endParaRPr lang="es-ES_tradnl" sz="4000" dirty="0"/>
          </a:p>
        </p:txBody>
      </p:sp>
      <p:sp>
        <p:nvSpPr>
          <p:cNvPr id="10" name="Rectángulo 9"/>
          <p:cNvSpPr/>
          <p:nvPr/>
        </p:nvSpPr>
        <p:spPr>
          <a:xfrm>
            <a:off x="2396391" y="2070648"/>
            <a:ext cx="3931204" cy="646331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s-ES_tradnl" sz="3600" dirty="0"/>
              <a:t>&lt;p&gt;{{</a:t>
            </a:r>
            <a:r>
              <a:rPr lang="es-ES_tradnl" sz="3600" dirty="0">
                <a:solidFill>
                  <a:schemeClr val="accent6"/>
                </a:solidFill>
              </a:rPr>
              <a:t>nombre</a:t>
            </a:r>
            <a:r>
              <a:rPr lang="es-ES_tradnl" sz="3600" dirty="0"/>
              <a:t>}}&lt;/p&gt; </a:t>
            </a:r>
            <a:endParaRPr lang="es-CL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6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30419</TotalTime>
  <Words>88</Words>
  <Application>Microsoft Office PowerPoint</Application>
  <PresentationFormat>Presentación en pantalla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491</cp:revision>
  <cp:lastPrinted>2018-02-06T19:43:21Z</cp:lastPrinted>
  <dcterms:created xsi:type="dcterms:W3CDTF">2016-02-23T20:13:48Z</dcterms:created>
  <dcterms:modified xsi:type="dcterms:W3CDTF">2020-05-08T02:04:18Z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