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3" r:id="rId2"/>
    <p:sldId id="355" r:id="rId3"/>
    <p:sldId id="356" r:id="rId4"/>
    <p:sldId id="357" r:id="rId5"/>
    <p:sldId id="265" r:id="rId6"/>
  </p:sldIdLst>
  <p:sldSz cx="9144000" cy="6858000" type="screen4x3"/>
  <p:notesSz cx="7010400" cy="9296400"/>
  <p:custDataLst>
    <p:tags r:id="rId9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003366"/>
    <a:srgbClr val="243190"/>
    <a:srgbClr val="41B1E9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08-05-2020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87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08/05/2020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Eventos: v-on:submit</a:t>
            </a:r>
            <a:endParaRPr lang="es-CL" sz="36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625" y="5965893"/>
            <a:ext cx="882375" cy="89210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35132" y="1318467"/>
            <a:ext cx="883049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 err="1">
                <a:solidFill>
                  <a:schemeClr val="accent1"/>
                </a:solidFill>
              </a:rPr>
              <a:t>v</a:t>
            </a:r>
            <a:r>
              <a:rPr lang="en-US" sz="4400" dirty="0" err="1" smtClean="0">
                <a:solidFill>
                  <a:schemeClr val="accent1"/>
                </a:solidFill>
              </a:rPr>
              <a:t>-on:submit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algn="just"/>
            <a:endParaRPr lang="en-US" sz="2800" dirty="0" smtClean="0"/>
          </a:p>
          <a:p>
            <a:pPr algn="just"/>
            <a:r>
              <a:rPr lang="es-ES_tradnl" sz="2800" dirty="0" smtClean="0"/>
              <a:t>cuando </a:t>
            </a:r>
            <a:r>
              <a:rPr lang="es-ES_tradnl" sz="2800" dirty="0"/>
              <a:t>se presiona un </a:t>
            </a:r>
            <a:r>
              <a:rPr lang="es-ES_tradnl" sz="2800" dirty="0" smtClean="0"/>
              <a:t>botón de </a:t>
            </a:r>
            <a:r>
              <a:rPr lang="es-ES_tradnl" sz="2800" dirty="0"/>
              <a:t>tipo </a:t>
            </a:r>
            <a:r>
              <a:rPr lang="es-ES_tradnl" sz="2800" i="1" dirty="0" err="1" smtClean="0"/>
              <a:t>submit</a:t>
            </a:r>
            <a:r>
              <a:rPr lang="es-ES_tradnl" sz="2800" dirty="0" smtClean="0"/>
              <a:t> </a:t>
            </a:r>
            <a:r>
              <a:rPr lang="es-ES_tradnl" sz="2800" dirty="0" smtClean="0"/>
              <a:t>por </a:t>
            </a:r>
            <a:r>
              <a:rPr lang="es-ES_tradnl" sz="2800" dirty="0"/>
              <a:t>defecto toma todos los datos del formulario y los envía a nuestro servidor web</a:t>
            </a:r>
            <a:r>
              <a:rPr lang="es-ES_tradnl" sz="2800" dirty="0" smtClean="0"/>
              <a:t>.</a:t>
            </a:r>
          </a:p>
          <a:p>
            <a:pPr algn="just"/>
            <a:endParaRPr lang="es-ES_tradnl" sz="2800" dirty="0"/>
          </a:p>
          <a:p>
            <a:pPr algn="just"/>
            <a:r>
              <a:rPr lang="es-ES_tradnl" sz="2800" dirty="0" smtClean="0"/>
              <a:t>Usando </a:t>
            </a:r>
            <a:r>
              <a:rPr lang="en-US" sz="2800" dirty="0" err="1" smtClean="0">
                <a:solidFill>
                  <a:schemeClr val="accent1"/>
                </a:solidFill>
              </a:rPr>
              <a:t>v-on:submit.prevent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s-ES_tradnl" sz="2800" dirty="0" smtClean="0"/>
              <a:t>podemos reescribir este comportamiento y ejecutar una función nuestra, en vez del envío por defecto.</a:t>
            </a:r>
            <a:endParaRPr lang="es-ES_tradnl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3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28" y="695123"/>
            <a:ext cx="787626" cy="79631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307771" y="695123"/>
            <a:ext cx="4615543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&lt;table border="1"&gt;</a:t>
            </a:r>
          </a:p>
          <a:p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	&lt;td&gt;</a:t>
            </a:r>
            <a:r>
              <a:rPr lang="en-US" dirty="0" err="1" smtClean="0"/>
              <a:t>Código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		&lt;td&gt;</a:t>
            </a:r>
            <a:r>
              <a:rPr lang="en-US" dirty="0" err="1" smtClean="0"/>
              <a:t>Descripción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		&lt;td&gt;</a:t>
            </a:r>
            <a:r>
              <a:rPr lang="en-US" dirty="0" err="1" smtClean="0"/>
              <a:t>Precio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 v-for="</a:t>
            </a:r>
            <a:r>
              <a:rPr lang="en-US" dirty="0" err="1" smtClean="0">
                <a:solidFill>
                  <a:schemeClr val="accent2"/>
                </a:solidFill>
              </a:rPr>
              <a:t>articulo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6"/>
                </a:solidFill>
              </a:rPr>
              <a:t>articulos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		&lt;td&gt;{{</a:t>
            </a:r>
            <a:r>
              <a:rPr lang="en-US" dirty="0" err="1" smtClean="0">
                <a:solidFill>
                  <a:schemeClr val="accent2"/>
                </a:solidFill>
              </a:rPr>
              <a:t>articulo</a:t>
            </a:r>
            <a:r>
              <a:rPr lang="en-US" dirty="0" err="1" smtClean="0"/>
              <a:t>.codigo</a:t>
            </a:r>
            <a:r>
              <a:rPr lang="en-US" dirty="0" smtClean="0"/>
              <a:t>}}&lt;/td&gt;</a:t>
            </a:r>
          </a:p>
          <a:p>
            <a:pPr lvl="1"/>
            <a:r>
              <a:rPr lang="en-US" dirty="0" smtClean="0"/>
              <a:t>		&lt;td&gt;{{</a:t>
            </a:r>
            <a:r>
              <a:rPr lang="en-US" dirty="0" err="1" smtClean="0">
                <a:solidFill>
                  <a:schemeClr val="accent2"/>
                </a:solidFill>
              </a:rPr>
              <a:t>articulo</a:t>
            </a:r>
            <a:r>
              <a:rPr lang="en-US" dirty="0" err="1" smtClean="0"/>
              <a:t>.descripcion</a:t>
            </a:r>
            <a:r>
              <a:rPr lang="en-US" dirty="0" smtClean="0"/>
              <a:t>}}&lt;/td&gt;</a:t>
            </a:r>
          </a:p>
          <a:p>
            <a:pPr lvl="1"/>
            <a:r>
              <a:rPr lang="en-US" dirty="0" smtClean="0"/>
              <a:t>		&lt;td&gt;{{</a:t>
            </a:r>
            <a:r>
              <a:rPr lang="en-US" dirty="0" err="1" smtClean="0">
                <a:solidFill>
                  <a:schemeClr val="accent2"/>
                </a:solidFill>
              </a:rPr>
              <a:t>articulo</a:t>
            </a:r>
            <a:r>
              <a:rPr lang="en-US" dirty="0" err="1" smtClean="0"/>
              <a:t>.precio</a:t>
            </a:r>
            <a:r>
              <a:rPr lang="en-US" dirty="0" smtClean="0"/>
              <a:t>}}&lt;/td&gt;</a:t>
            </a:r>
          </a:p>
          <a:p>
            <a:pPr lvl="1"/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&lt;/</a:t>
            </a: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Eventos: v-on:submit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09600" y="4942010"/>
            <a:ext cx="8055429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&lt;form </a:t>
            </a:r>
            <a:r>
              <a:rPr lang="en-US" dirty="0" err="1">
                <a:solidFill>
                  <a:schemeClr val="accent1"/>
                </a:solidFill>
              </a:rPr>
              <a:t>v-on:submit.prevent</a:t>
            </a:r>
            <a:r>
              <a:rPr lang="en-US" dirty="0"/>
              <a:t>="</a:t>
            </a:r>
            <a:r>
              <a:rPr lang="en-US" dirty="0" err="1">
                <a:solidFill>
                  <a:srgbClr val="FF0000"/>
                </a:solidFill>
              </a:rPr>
              <a:t>agregarArticulo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&lt;p&gt; </a:t>
            </a:r>
            <a:r>
              <a:rPr lang="en-US" dirty="0" err="1"/>
              <a:t>código</a:t>
            </a:r>
            <a:r>
              <a:rPr lang="en-US" dirty="0" smtClean="0"/>
              <a:t>:			&lt;</a:t>
            </a:r>
            <a:r>
              <a:rPr lang="en-US" dirty="0"/>
              <a:t>input type="number" </a:t>
            </a:r>
            <a:r>
              <a:rPr lang="en-US" dirty="0">
                <a:solidFill>
                  <a:schemeClr val="accent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1"/>
                </a:solidFill>
              </a:rPr>
              <a:t>codigo</a:t>
            </a:r>
            <a:r>
              <a:rPr lang="en-US" dirty="0" smtClean="0"/>
              <a:t>"&gt;	&lt;/p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&lt;p&gt;</a:t>
            </a:r>
            <a:r>
              <a:rPr lang="en-US" dirty="0" err="1"/>
              <a:t>Ingrese</a:t>
            </a:r>
            <a:r>
              <a:rPr lang="en-US" dirty="0"/>
              <a:t> </a:t>
            </a:r>
            <a:r>
              <a:rPr lang="en-US" dirty="0" err="1"/>
              <a:t>descripción</a:t>
            </a:r>
            <a:r>
              <a:rPr lang="en-US" dirty="0" smtClean="0"/>
              <a:t>: &lt;</a:t>
            </a:r>
            <a:r>
              <a:rPr lang="en-US" dirty="0"/>
              <a:t>input type="text" </a:t>
            </a:r>
            <a:r>
              <a:rPr lang="en-US" dirty="0" smtClean="0">
                <a:solidFill>
                  <a:schemeClr val="accent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1"/>
                </a:solidFill>
              </a:rPr>
              <a:t>descripcion</a:t>
            </a:r>
            <a:r>
              <a:rPr lang="en-US" dirty="0" smtClean="0"/>
              <a:t>"&gt;	&lt;/</a:t>
            </a:r>
            <a:r>
              <a:rPr lang="en-US" dirty="0"/>
              <a:t>p&gt;</a:t>
            </a:r>
          </a:p>
          <a:p>
            <a:pPr lvl="1"/>
            <a:r>
              <a:rPr lang="en-US" dirty="0"/>
              <a:t>&lt;p&gt;</a:t>
            </a:r>
            <a:r>
              <a:rPr lang="en-US" dirty="0" err="1"/>
              <a:t>Ingrese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 smtClean="0"/>
              <a:t>:		&lt;</a:t>
            </a:r>
            <a:r>
              <a:rPr lang="en-US" dirty="0"/>
              <a:t>input type="text" </a:t>
            </a:r>
            <a:r>
              <a:rPr lang="en-US" dirty="0" smtClean="0">
                <a:solidFill>
                  <a:schemeClr val="accent1"/>
                </a:solidFill>
              </a:rPr>
              <a:t>v-model</a:t>
            </a:r>
            <a:r>
              <a:rPr lang="en-US" dirty="0"/>
              <a:t>="</a:t>
            </a:r>
            <a:r>
              <a:rPr lang="en-US" dirty="0" err="1">
                <a:solidFill>
                  <a:schemeClr val="accent1"/>
                </a:solidFill>
              </a:rPr>
              <a:t>precio</a:t>
            </a:r>
            <a:r>
              <a:rPr lang="en-US" dirty="0" smtClean="0"/>
              <a:t>"&gt;		&lt;/</a:t>
            </a:r>
            <a:r>
              <a:rPr lang="en-US" dirty="0"/>
              <a:t>p&gt;</a:t>
            </a:r>
          </a:p>
          <a:p>
            <a:pPr lvl="1"/>
            <a:r>
              <a:rPr lang="en-US" dirty="0"/>
              <a:t>&lt;p</a:t>
            </a:r>
            <a:r>
              <a:rPr lang="en-US" dirty="0" smtClean="0"/>
              <a:t>&gt;					&lt;</a:t>
            </a:r>
            <a:r>
              <a:rPr lang="en-US" dirty="0"/>
              <a:t>input type="</a:t>
            </a:r>
            <a:r>
              <a:rPr lang="en-US" dirty="0">
                <a:solidFill>
                  <a:schemeClr val="accent1"/>
                </a:solidFill>
              </a:rPr>
              <a:t>submit</a:t>
            </a:r>
            <a:r>
              <a:rPr lang="en-US" dirty="0"/>
              <a:t>" value="</a:t>
            </a:r>
            <a:r>
              <a:rPr lang="en-US" dirty="0" err="1"/>
              <a:t>Agregar</a:t>
            </a:r>
            <a:r>
              <a:rPr lang="en-US" dirty="0" smtClean="0"/>
              <a:t>"&gt;	&lt;/</a:t>
            </a:r>
            <a:r>
              <a:rPr lang="en-US" dirty="0"/>
              <a:t>p&gt;</a:t>
            </a:r>
          </a:p>
          <a:p>
            <a:r>
              <a:rPr lang="en-US" dirty="0"/>
              <a:t>&lt;/form&gt;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6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-1" y="683885"/>
            <a:ext cx="9144001" cy="64940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o-RO" sz="1600" dirty="0" smtClean="0"/>
              <a:t>var </a:t>
            </a:r>
            <a:r>
              <a:rPr lang="ro-RO" sz="1600" dirty="0"/>
              <a:t>app=new Vue({</a:t>
            </a:r>
          </a:p>
          <a:p>
            <a:r>
              <a:rPr lang="es-CL" sz="1600" dirty="0" smtClean="0"/>
              <a:t>	</a:t>
            </a:r>
            <a:r>
              <a:rPr lang="ro-RO" sz="1600" dirty="0" smtClean="0"/>
              <a:t>el</a:t>
            </a:r>
            <a:r>
              <a:rPr lang="ro-RO" sz="1600" dirty="0"/>
              <a:t>: '#aplicacion',</a:t>
            </a:r>
          </a:p>
          <a:p>
            <a:r>
              <a:rPr lang="es-CL" sz="1600" dirty="0" smtClean="0"/>
              <a:t>	</a:t>
            </a:r>
            <a:r>
              <a:rPr lang="ro-RO" sz="1600" dirty="0" smtClean="0"/>
              <a:t>data</a:t>
            </a:r>
            <a:r>
              <a:rPr lang="ro-RO" sz="1600" dirty="0"/>
              <a:t>:{ </a:t>
            </a:r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chemeClr val="accent1"/>
                </a:solidFill>
              </a:rPr>
              <a:t>codigo</a:t>
            </a:r>
            <a:r>
              <a:rPr lang="ro-RO" sz="1600" dirty="0"/>
              <a:t>: </a:t>
            </a:r>
            <a:r>
              <a:rPr lang="ro-RO" sz="1600" dirty="0" smtClean="0"/>
              <a:t>'',</a:t>
            </a:r>
            <a:r>
              <a:rPr lang="es-CL" sz="1600" dirty="0" smtClean="0"/>
              <a:t>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// UNIDO AL FORMULARIO MEDIANTE V-MODEL</a:t>
            </a:r>
            <a:endParaRPr lang="ro-RO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chemeClr val="accent1"/>
                </a:solidFill>
              </a:rPr>
              <a:t>descripcion</a:t>
            </a:r>
            <a:r>
              <a:rPr lang="ro-RO" sz="1600" dirty="0"/>
              <a:t>: </a:t>
            </a:r>
            <a:r>
              <a:rPr lang="ro-RO" sz="1600" dirty="0" smtClean="0"/>
              <a:t>'',</a:t>
            </a:r>
            <a:r>
              <a:rPr lang="es-CL" sz="1600" dirty="0" smtClean="0"/>
              <a:t> 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// UNIDO AL FORMULARIO MEDIANTE V-MODEL</a:t>
            </a:r>
            <a:endParaRPr lang="ro-RO" sz="1600" dirty="0"/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chemeClr val="accent1"/>
                </a:solidFill>
              </a:rPr>
              <a:t>precio</a:t>
            </a:r>
            <a:r>
              <a:rPr lang="ro-RO" sz="1600" dirty="0"/>
              <a:t>: </a:t>
            </a:r>
            <a:r>
              <a:rPr lang="ro-RO" sz="1600" dirty="0" smtClean="0"/>
              <a:t>'',</a:t>
            </a:r>
            <a:r>
              <a:rPr lang="es-CL" sz="1600" dirty="0" smtClean="0"/>
              <a:t> 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// UNIDO AL FORMULARIO MEDIANTE V-MODEL</a:t>
            </a:r>
            <a:endParaRPr lang="ro-RO" sz="1600" dirty="0"/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chemeClr val="accent6"/>
                </a:solidFill>
              </a:rPr>
              <a:t>articulos</a:t>
            </a:r>
            <a:r>
              <a:rPr lang="ro-RO" sz="1600" dirty="0"/>
              <a:t>: </a:t>
            </a:r>
            <a:r>
              <a:rPr lang="ro-RO" sz="1600" dirty="0" smtClean="0"/>
              <a:t>[{</a:t>
            </a:r>
            <a:r>
              <a:rPr lang="es-CL" sz="1600" dirty="0" smtClean="0"/>
              <a:t>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// ARREGLO DE ARTICULOS, INICIALMENTE TIENE 1 SOLO ARTICULO</a:t>
            </a:r>
            <a:endParaRPr lang="ro-RO" sz="1600" dirty="0"/>
          </a:p>
          <a:p>
            <a:r>
              <a:rPr lang="es-CL" sz="1600" dirty="0" smtClean="0"/>
              <a:t>			</a:t>
            </a:r>
            <a:r>
              <a:rPr lang="ro-RO" sz="1600" dirty="0" smtClean="0"/>
              <a:t>codigo:1</a:t>
            </a:r>
            <a:r>
              <a:rPr lang="ro-RO" sz="1600" dirty="0" smtClean="0"/>
              <a:t>,</a:t>
            </a:r>
            <a:r>
              <a:rPr lang="es-CL" sz="1600" dirty="0" smtClean="0"/>
              <a:t> </a:t>
            </a:r>
            <a:endParaRPr lang="ro-RO" sz="1600" dirty="0"/>
          </a:p>
          <a:p>
            <a:r>
              <a:rPr lang="es-CL" sz="1600" dirty="0" smtClean="0"/>
              <a:t>			</a:t>
            </a:r>
            <a:r>
              <a:rPr lang="ro-RO" sz="1600" dirty="0" smtClean="0"/>
              <a:t>descripcion</a:t>
            </a:r>
            <a:r>
              <a:rPr lang="ro-RO" sz="1600" dirty="0"/>
              <a:t>: 'Cuaderno',</a:t>
            </a:r>
          </a:p>
          <a:p>
            <a:r>
              <a:rPr lang="es-CL" sz="1600" dirty="0" smtClean="0"/>
              <a:t>			</a:t>
            </a:r>
            <a:r>
              <a:rPr lang="ro-RO" sz="1600" dirty="0" smtClean="0"/>
              <a:t>precio</a:t>
            </a:r>
            <a:r>
              <a:rPr lang="ro-RO" sz="1600" dirty="0"/>
              <a:t>: 1200</a:t>
            </a:r>
          </a:p>
          <a:p>
            <a:r>
              <a:rPr lang="es-CL" sz="1600" dirty="0" smtClean="0"/>
              <a:t>		</a:t>
            </a:r>
            <a:r>
              <a:rPr lang="ro-RO" sz="1600" dirty="0" smtClean="0"/>
              <a:t>}]</a:t>
            </a:r>
            <a:endParaRPr lang="ro-RO" sz="1600" dirty="0"/>
          </a:p>
          <a:p>
            <a:r>
              <a:rPr lang="es-CL" sz="1600" dirty="0" smtClean="0"/>
              <a:t>	</a:t>
            </a:r>
            <a:r>
              <a:rPr lang="ro-RO" sz="1600" dirty="0" smtClean="0"/>
              <a:t>},</a:t>
            </a:r>
            <a:endParaRPr lang="ro-RO" sz="1600" dirty="0"/>
          </a:p>
          <a:p>
            <a:r>
              <a:rPr lang="es-CL" sz="1600" dirty="0" smtClean="0"/>
              <a:t>	</a:t>
            </a:r>
            <a:r>
              <a:rPr lang="ro-RO" sz="1600" dirty="0" smtClean="0"/>
              <a:t>methods</a:t>
            </a:r>
            <a:r>
              <a:rPr lang="ro-RO" sz="1600" dirty="0"/>
              <a:t>: {</a:t>
            </a:r>
          </a:p>
          <a:p>
            <a:r>
              <a:rPr lang="es-CL" sz="1600" dirty="0" smtClean="0"/>
              <a:t>		</a:t>
            </a:r>
            <a:r>
              <a:rPr lang="ro-RO" sz="1600" dirty="0" smtClean="0">
                <a:solidFill>
                  <a:srgbClr val="FF0000"/>
                </a:solidFill>
              </a:rPr>
              <a:t>agregarArticulo</a:t>
            </a:r>
            <a:r>
              <a:rPr lang="ro-RO" sz="1600" dirty="0"/>
              <a:t>: function() {</a:t>
            </a:r>
          </a:p>
          <a:p>
            <a:r>
              <a:rPr lang="es-CL" sz="1600" dirty="0" smtClean="0"/>
              <a:t>			</a:t>
            </a:r>
            <a:r>
              <a:rPr lang="ro-RO" sz="1600" b="1" dirty="0" smtClean="0">
                <a:solidFill>
                  <a:schemeClr val="accent6"/>
                </a:solidFill>
              </a:rPr>
              <a:t>this</a:t>
            </a:r>
            <a:r>
              <a:rPr lang="ro-RO" sz="1600" dirty="0" smtClean="0">
                <a:solidFill>
                  <a:schemeClr val="accent6"/>
                </a:solidFill>
              </a:rPr>
              <a:t>.articulos</a:t>
            </a:r>
            <a:r>
              <a:rPr lang="ro-RO" sz="1600" dirty="0" smtClean="0"/>
              <a:t>.push</a:t>
            </a:r>
            <a:r>
              <a:rPr lang="ro-RO" sz="1600" dirty="0" smtClean="0"/>
              <a:t>({</a:t>
            </a:r>
            <a:r>
              <a:rPr lang="es-CL" sz="1600" dirty="0" smtClean="0"/>
              <a:t>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// AGREGA EL NUEVO ARTICULO AL ARREGLO DE ARTICULOS </a:t>
            </a:r>
            <a:endParaRPr lang="ro-RO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1600" dirty="0" smtClean="0"/>
              <a:t>				</a:t>
            </a:r>
            <a:r>
              <a:rPr lang="ro-RO" sz="1600" dirty="0" smtClean="0"/>
              <a:t>codigo</a:t>
            </a:r>
            <a:r>
              <a:rPr lang="ro-RO" sz="1600" dirty="0"/>
              <a:t>: </a:t>
            </a:r>
            <a:r>
              <a:rPr lang="ro-RO" sz="1600" b="1" dirty="0">
                <a:solidFill>
                  <a:schemeClr val="accent1"/>
                </a:solidFill>
              </a:rPr>
              <a:t>this</a:t>
            </a:r>
            <a:r>
              <a:rPr lang="ro-RO" sz="1600" dirty="0">
                <a:solidFill>
                  <a:schemeClr val="accent1"/>
                </a:solidFill>
              </a:rPr>
              <a:t>.codigo</a:t>
            </a:r>
            <a:r>
              <a:rPr lang="ro-RO" sz="1600" dirty="0" smtClean="0"/>
              <a:t>,</a:t>
            </a:r>
            <a:r>
              <a:rPr lang="es-CL" sz="1600" dirty="0" smtClean="0"/>
              <a:t>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// EL NUEVO ARTICULO ES OBTENIDO DEL FORMULARIO</a:t>
            </a:r>
            <a:endParaRPr lang="ro-RO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L" sz="1600" dirty="0" smtClean="0"/>
              <a:t>				</a:t>
            </a:r>
            <a:r>
              <a:rPr lang="ro-RO" sz="1600" dirty="0" smtClean="0"/>
              <a:t>descripcion</a:t>
            </a:r>
            <a:r>
              <a:rPr lang="ro-RO" sz="1600" dirty="0"/>
              <a:t>: </a:t>
            </a:r>
            <a:r>
              <a:rPr lang="ro-RO" sz="1600" b="1" dirty="0">
                <a:solidFill>
                  <a:schemeClr val="accent1"/>
                </a:solidFill>
              </a:rPr>
              <a:t>this</a:t>
            </a:r>
            <a:r>
              <a:rPr lang="ro-RO" sz="1600" dirty="0">
                <a:solidFill>
                  <a:schemeClr val="accent1"/>
                </a:solidFill>
              </a:rPr>
              <a:t>.descripcion</a:t>
            </a:r>
            <a:r>
              <a:rPr lang="ro-RO" sz="1600" dirty="0"/>
              <a:t>,</a:t>
            </a:r>
          </a:p>
          <a:p>
            <a:r>
              <a:rPr lang="es-CL" sz="1600" dirty="0" smtClean="0"/>
              <a:t>				</a:t>
            </a:r>
            <a:r>
              <a:rPr lang="ro-RO" sz="1600" dirty="0" smtClean="0"/>
              <a:t>precio</a:t>
            </a:r>
            <a:r>
              <a:rPr lang="ro-RO" sz="1600" dirty="0"/>
              <a:t>: </a:t>
            </a:r>
            <a:r>
              <a:rPr lang="ro-RO" sz="1600" b="1" dirty="0">
                <a:solidFill>
                  <a:schemeClr val="accent1"/>
                </a:solidFill>
              </a:rPr>
              <a:t>this</a:t>
            </a:r>
            <a:r>
              <a:rPr lang="ro-RO" sz="1600" dirty="0">
                <a:solidFill>
                  <a:schemeClr val="accent1"/>
                </a:solidFill>
              </a:rPr>
              <a:t>.precio</a:t>
            </a:r>
          </a:p>
          <a:p>
            <a:r>
              <a:rPr lang="es-CL" sz="1600" dirty="0" smtClean="0"/>
              <a:t>			</a:t>
            </a:r>
            <a:r>
              <a:rPr lang="ro-RO" sz="1600" dirty="0" smtClean="0"/>
              <a:t>});</a:t>
            </a:r>
            <a:endParaRPr lang="ro-RO" sz="1600" dirty="0"/>
          </a:p>
          <a:p>
            <a:r>
              <a:rPr lang="es-CL" sz="1600" dirty="0" smtClean="0"/>
              <a:t>			</a:t>
            </a:r>
            <a:r>
              <a:rPr lang="ro-RO" sz="1600" b="1" dirty="0" smtClean="0">
                <a:solidFill>
                  <a:schemeClr val="accent1"/>
                </a:solidFill>
              </a:rPr>
              <a:t>this</a:t>
            </a:r>
            <a:r>
              <a:rPr lang="ro-RO" sz="1600" dirty="0" smtClean="0">
                <a:solidFill>
                  <a:schemeClr val="accent1"/>
                </a:solidFill>
              </a:rPr>
              <a:t>.codigo</a:t>
            </a:r>
            <a:r>
              <a:rPr lang="ro-RO" sz="1600" dirty="0" smtClean="0"/>
              <a:t> </a:t>
            </a:r>
            <a:r>
              <a:rPr lang="ro-RO" sz="1600" dirty="0"/>
              <a:t>= </a:t>
            </a:r>
            <a:r>
              <a:rPr lang="ro-RO" sz="1600" dirty="0" smtClean="0"/>
              <a:t>'';</a:t>
            </a:r>
            <a:r>
              <a:rPr lang="es-CL" sz="1600" dirty="0">
                <a:solidFill>
                  <a:schemeClr val="bg1">
                    <a:lumMod val="50000"/>
                  </a:schemeClr>
                </a:solidFill>
              </a:rPr>
              <a:t> // </a:t>
            </a:r>
            <a:r>
              <a:rPr lang="es-CL" sz="1600" dirty="0" smtClean="0">
                <a:solidFill>
                  <a:schemeClr val="bg1">
                    <a:lumMod val="50000"/>
                  </a:schemeClr>
                </a:solidFill>
              </a:rPr>
              <a:t>SE RESETEAN LOS VALORES PARA LUEGO INGRESAR UN NUEVO ARTICULO</a:t>
            </a:r>
            <a:endParaRPr lang="ro-RO" sz="1600" dirty="0"/>
          </a:p>
          <a:p>
            <a:r>
              <a:rPr lang="es-CL" sz="1600" dirty="0" smtClean="0"/>
              <a:t>			</a:t>
            </a:r>
            <a:r>
              <a:rPr lang="ro-RO" sz="1600" b="1" dirty="0" smtClean="0">
                <a:solidFill>
                  <a:schemeClr val="accent1"/>
                </a:solidFill>
              </a:rPr>
              <a:t>this</a:t>
            </a:r>
            <a:r>
              <a:rPr lang="ro-RO" sz="1600" dirty="0" smtClean="0">
                <a:solidFill>
                  <a:schemeClr val="accent1"/>
                </a:solidFill>
              </a:rPr>
              <a:t>.descripcion</a:t>
            </a:r>
            <a:r>
              <a:rPr lang="ro-RO" sz="1600" dirty="0" smtClean="0"/>
              <a:t> </a:t>
            </a:r>
            <a:r>
              <a:rPr lang="ro-RO" sz="1600" dirty="0"/>
              <a:t>= '';</a:t>
            </a:r>
          </a:p>
          <a:p>
            <a:r>
              <a:rPr lang="es-CL" sz="1600" dirty="0" smtClean="0"/>
              <a:t>			</a:t>
            </a:r>
            <a:r>
              <a:rPr lang="ro-RO" sz="1600" b="1" dirty="0" smtClean="0">
                <a:solidFill>
                  <a:schemeClr val="accent1"/>
                </a:solidFill>
              </a:rPr>
              <a:t>this</a:t>
            </a:r>
            <a:r>
              <a:rPr lang="ro-RO" sz="1600" dirty="0" smtClean="0">
                <a:solidFill>
                  <a:schemeClr val="accent1"/>
                </a:solidFill>
              </a:rPr>
              <a:t>.precio</a:t>
            </a:r>
            <a:r>
              <a:rPr lang="ro-RO" sz="1600" dirty="0" smtClean="0"/>
              <a:t> </a:t>
            </a:r>
            <a:r>
              <a:rPr lang="ro-RO" sz="1600" dirty="0"/>
              <a:t>= '';</a:t>
            </a:r>
          </a:p>
          <a:p>
            <a:r>
              <a:rPr lang="es-CL" sz="1600" dirty="0" smtClean="0"/>
              <a:t>		</a:t>
            </a:r>
            <a:r>
              <a:rPr lang="ro-RO" sz="1600" dirty="0" smtClean="0"/>
              <a:t>}</a:t>
            </a:r>
            <a:endParaRPr lang="ro-RO" sz="1600" dirty="0"/>
          </a:p>
          <a:p>
            <a:r>
              <a:rPr lang="es-CL" sz="1600" dirty="0" smtClean="0"/>
              <a:t>	</a:t>
            </a:r>
            <a:r>
              <a:rPr lang="ro-RO" sz="1600" dirty="0" smtClean="0"/>
              <a:t>}</a:t>
            </a:r>
            <a:endParaRPr lang="ro-RO" sz="1600" dirty="0"/>
          </a:p>
          <a:p>
            <a:r>
              <a:rPr lang="ro-RO" sz="1600" dirty="0" smtClean="0"/>
              <a:t>})</a:t>
            </a:r>
            <a:endParaRPr lang="es-CL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Eventos: v-on:submit</a:t>
            </a:r>
            <a:endParaRPr lang="es-CL" sz="36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2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32809" y="15875"/>
            <a:ext cx="53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Eventos: v-on:submit</a:t>
            </a:r>
            <a:endParaRPr lang="es-CL" sz="3600" b="1" dirty="0">
              <a:solidFill>
                <a:schemeClr val="bg1"/>
              </a:solidFill>
            </a:endParaRPr>
          </a:p>
        </p:txBody>
      </p:sp>
      <p:pic>
        <p:nvPicPr>
          <p:cNvPr id="7" name="Imagen 6" descr="Captura de pantalla 2019-11-12 a las 9.57.58 a.m.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8" r="74254" b="59270"/>
          <a:stretch/>
        </p:blipFill>
        <p:spPr>
          <a:xfrm>
            <a:off x="732809" y="1171565"/>
            <a:ext cx="8072846" cy="53837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033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30413</TotalTime>
  <Words>82</Words>
  <Application>Microsoft Office PowerPoint</Application>
  <PresentationFormat>Presentación en pantalla (4:3)</PresentationFormat>
  <Paragraphs>59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482</cp:revision>
  <cp:lastPrinted>2018-02-06T19:43:21Z</cp:lastPrinted>
  <dcterms:created xsi:type="dcterms:W3CDTF">2016-02-23T20:13:48Z</dcterms:created>
  <dcterms:modified xsi:type="dcterms:W3CDTF">2020-05-08T19:06:23Z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