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8" r:id="rId2"/>
    <p:sldId id="361" r:id="rId3"/>
    <p:sldId id="265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5624"/>
            <a:ext cx="39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65" y="5613084"/>
            <a:ext cx="1231335" cy="124491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356217" y="1389414"/>
            <a:ext cx="8292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Para </a:t>
            </a:r>
            <a:r>
              <a:rPr lang="es-ES_tradnl" sz="3600" dirty="0"/>
              <a:t>trabajar un conjunto de controles radio debemos definir en el modelo de datos </a:t>
            </a:r>
            <a:r>
              <a:rPr lang="es-ES_tradnl" sz="3600" b="1" dirty="0">
                <a:solidFill>
                  <a:schemeClr val="accent1"/>
                </a:solidFill>
              </a:rPr>
              <a:t>una única propiedad</a:t>
            </a:r>
            <a:r>
              <a:rPr lang="es-ES_tradnl" sz="3600" dirty="0"/>
              <a:t> que almacenará el valor de la </a:t>
            </a:r>
            <a:r>
              <a:rPr lang="es-ES_tradnl" sz="3600" dirty="0" smtClean="0"/>
              <a:t>opción seleccionada</a:t>
            </a:r>
            <a:r>
              <a:rPr lang="es-ES_tradnl" sz="3600" dirty="0" smtClean="0"/>
              <a:t>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 smtClean="0"/>
              <a:t>Esta única propiedad puede tener un valor inicial, el cual será la opción seleccionada por defecto en la lista de opciones.</a:t>
            </a:r>
            <a:endParaRPr lang="es-ES_tradn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7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675623"/>
            <a:ext cx="9143999" cy="3416320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 smtClean="0"/>
              <a:t>&lt;p&gt;</a:t>
            </a:r>
          </a:p>
          <a:p>
            <a:r>
              <a:rPr lang="es-ES_tradnl" sz="2400" dirty="0" smtClean="0"/>
              <a:t>	&lt;input </a:t>
            </a:r>
            <a:r>
              <a:rPr lang="es-ES_tradnl" sz="2400" dirty="0" err="1"/>
              <a:t>type</a:t>
            </a:r>
            <a:r>
              <a:rPr lang="es-ES_tradnl" sz="2400" dirty="0"/>
              <a:t>="radio" </a:t>
            </a:r>
            <a:r>
              <a:rPr lang="es-ES_tradnl" sz="2400" dirty="0" err="1"/>
              <a:t>value</a:t>
            </a:r>
            <a:r>
              <a:rPr lang="es-ES_tradnl" sz="2400" dirty="0"/>
              <a:t>="música" </a:t>
            </a:r>
            <a:r>
              <a:rPr lang="es-ES_tradnl" sz="2400" dirty="0">
                <a:solidFill>
                  <a:schemeClr val="accent1"/>
                </a:solidFill>
              </a:rPr>
              <a:t>v-</a:t>
            </a:r>
            <a:r>
              <a:rPr lang="es-ES_tradnl" sz="2400" dirty="0" err="1">
                <a:solidFill>
                  <a:schemeClr val="accent1"/>
                </a:solidFill>
              </a:rPr>
              <a:t>model</a:t>
            </a:r>
            <a:r>
              <a:rPr lang="es-ES_tradnl" sz="2400" dirty="0"/>
              <a:t>="</a:t>
            </a:r>
            <a:r>
              <a:rPr lang="es-ES_tradnl" sz="2400" dirty="0" smtClean="0">
                <a:solidFill>
                  <a:schemeClr val="accent2"/>
                </a:solidFill>
              </a:rPr>
              <a:t>estudios</a:t>
            </a:r>
            <a:r>
              <a:rPr lang="es-ES_tradnl" sz="2400" dirty="0" smtClean="0"/>
              <a:t>"&gt;MUSICA</a:t>
            </a:r>
            <a:endParaRPr lang="es-ES_tradnl" sz="2400" dirty="0" smtClean="0"/>
          </a:p>
          <a:p>
            <a:r>
              <a:rPr lang="es-ES_tradnl" sz="2400" dirty="0" smtClean="0"/>
              <a:t>&lt;/p&gt;&lt;p</a:t>
            </a:r>
            <a:r>
              <a:rPr lang="es-ES_tradnl" sz="2400" dirty="0"/>
              <a:t>&gt;</a:t>
            </a:r>
          </a:p>
          <a:p>
            <a:r>
              <a:rPr lang="es-ES_tradnl" sz="2400" dirty="0" smtClean="0"/>
              <a:t>	&lt;</a:t>
            </a:r>
            <a:r>
              <a:rPr lang="es-ES_tradnl" sz="2400" dirty="0"/>
              <a:t>input </a:t>
            </a:r>
            <a:r>
              <a:rPr lang="es-ES_tradnl" sz="2400" dirty="0" err="1"/>
              <a:t>type</a:t>
            </a:r>
            <a:r>
              <a:rPr lang="es-ES_tradnl" sz="2400" dirty="0"/>
              <a:t>="radio" </a:t>
            </a:r>
            <a:r>
              <a:rPr lang="es-ES_tradnl" sz="2400" dirty="0" err="1"/>
              <a:t>value</a:t>
            </a:r>
            <a:r>
              <a:rPr lang="es-ES_tradnl" sz="2400" dirty="0"/>
              <a:t>="teatro" </a:t>
            </a:r>
            <a:r>
              <a:rPr lang="es-ES_tradnl" sz="2400" dirty="0">
                <a:solidFill>
                  <a:schemeClr val="accent1"/>
                </a:solidFill>
              </a:rPr>
              <a:t>v-</a:t>
            </a:r>
            <a:r>
              <a:rPr lang="es-ES_tradnl" sz="2400" dirty="0" err="1">
                <a:solidFill>
                  <a:schemeClr val="accent1"/>
                </a:solidFill>
              </a:rPr>
              <a:t>model</a:t>
            </a:r>
            <a:r>
              <a:rPr lang="es-ES_tradnl" sz="2400" dirty="0"/>
              <a:t>="</a:t>
            </a:r>
            <a:r>
              <a:rPr lang="es-ES_tradnl" sz="2400" dirty="0">
                <a:solidFill>
                  <a:schemeClr val="accent2"/>
                </a:solidFill>
              </a:rPr>
              <a:t>estudios</a:t>
            </a:r>
            <a:r>
              <a:rPr lang="es-ES_tradnl" sz="2400" dirty="0" smtClean="0"/>
              <a:t>"&gt;TEATRO</a:t>
            </a:r>
            <a:endParaRPr lang="es-ES_tradnl" sz="2400" dirty="0"/>
          </a:p>
          <a:p>
            <a:r>
              <a:rPr lang="es-ES_tradnl" sz="2400" dirty="0"/>
              <a:t>&lt;/p&gt;&lt;p&gt;</a:t>
            </a:r>
          </a:p>
          <a:p>
            <a:r>
              <a:rPr lang="es-ES_tradnl" sz="2400" dirty="0" smtClean="0"/>
              <a:t>	&lt;</a:t>
            </a:r>
            <a:r>
              <a:rPr lang="es-ES_tradnl" sz="2400" dirty="0"/>
              <a:t>input </a:t>
            </a:r>
            <a:r>
              <a:rPr lang="es-ES_tradnl" sz="2400" dirty="0" err="1"/>
              <a:t>type</a:t>
            </a:r>
            <a:r>
              <a:rPr lang="es-ES_tradnl" sz="2400" dirty="0"/>
              <a:t>="radio" </a:t>
            </a:r>
            <a:r>
              <a:rPr lang="es-ES_tradnl" sz="2400" dirty="0" err="1"/>
              <a:t>value</a:t>
            </a:r>
            <a:r>
              <a:rPr lang="es-ES_tradnl" sz="2400" dirty="0"/>
              <a:t>="danza" </a:t>
            </a:r>
            <a:r>
              <a:rPr lang="es-ES_tradnl" sz="2400" dirty="0">
                <a:solidFill>
                  <a:schemeClr val="accent1"/>
                </a:solidFill>
              </a:rPr>
              <a:t>v-</a:t>
            </a:r>
            <a:r>
              <a:rPr lang="es-ES_tradnl" sz="2400" dirty="0" err="1">
                <a:solidFill>
                  <a:schemeClr val="accent1"/>
                </a:solidFill>
              </a:rPr>
              <a:t>model</a:t>
            </a:r>
            <a:r>
              <a:rPr lang="es-ES_tradnl" sz="2400" dirty="0"/>
              <a:t>="</a:t>
            </a:r>
            <a:r>
              <a:rPr lang="es-ES_tradnl" sz="2400" dirty="0">
                <a:solidFill>
                  <a:schemeClr val="accent2"/>
                </a:solidFill>
              </a:rPr>
              <a:t>estudios</a:t>
            </a:r>
            <a:r>
              <a:rPr lang="es-ES_tradnl" sz="2400" dirty="0" smtClean="0"/>
              <a:t>"&gt;DANZA</a:t>
            </a:r>
            <a:endParaRPr lang="es-ES_tradnl" sz="2400" dirty="0"/>
          </a:p>
          <a:p>
            <a:r>
              <a:rPr lang="es-ES_tradnl" sz="2400" dirty="0" smtClean="0"/>
              <a:t>&lt;/</a:t>
            </a:r>
            <a:r>
              <a:rPr lang="es-ES_tradnl" sz="2400" dirty="0"/>
              <a:t>p</a:t>
            </a:r>
            <a:r>
              <a:rPr lang="es-ES_tradnl" sz="2400" dirty="0" smtClean="0"/>
              <a:t>&gt;&lt;</a:t>
            </a:r>
            <a:r>
              <a:rPr lang="es-ES_tradnl" sz="2400" dirty="0"/>
              <a:t>p</a:t>
            </a:r>
            <a:r>
              <a:rPr lang="es-ES_tradnl" sz="2400" dirty="0" smtClean="0"/>
              <a:t>&gt;</a:t>
            </a:r>
          </a:p>
          <a:p>
            <a:r>
              <a:rPr lang="es-ES_tradnl" sz="2400" dirty="0"/>
              <a:t>	</a:t>
            </a:r>
            <a:r>
              <a:rPr lang="es-ES_tradnl" sz="2400" dirty="0" smtClean="0"/>
              <a:t>Su preferencia es: {{ </a:t>
            </a:r>
            <a:r>
              <a:rPr lang="es-ES_tradnl" sz="2400" dirty="0" smtClean="0">
                <a:solidFill>
                  <a:schemeClr val="accent2"/>
                </a:solidFill>
              </a:rPr>
              <a:t>estudios </a:t>
            </a:r>
            <a:r>
              <a:rPr lang="es-ES_tradnl" sz="2400" dirty="0" smtClean="0"/>
              <a:t>}}</a:t>
            </a:r>
          </a:p>
          <a:p>
            <a:r>
              <a:rPr lang="es-ES_tradnl" sz="2400" dirty="0" smtClean="0"/>
              <a:t>&lt;/p</a:t>
            </a:r>
            <a:r>
              <a:rPr lang="es-ES_tradnl" sz="2400" dirty="0"/>
              <a:t>&gt;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22406"/>
            <a:ext cx="41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36" y="5982788"/>
            <a:ext cx="865664" cy="87521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1" y="4188445"/>
            <a:ext cx="4502330" cy="2677656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2800" dirty="0" smtClean="0"/>
              <a:t>var </a:t>
            </a:r>
            <a:r>
              <a:rPr lang="it-IT" sz="2800" dirty="0"/>
              <a:t>app=new Vue({</a:t>
            </a:r>
          </a:p>
          <a:p>
            <a:r>
              <a:rPr lang="it-IT" sz="2800" dirty="0" smtClean="0"/>
              <a:t>	el</a:t>
            </a:r>
            <a:r>
              <a:rPr lang="it-IT" sz="2800" dirty="0"/>
              <a:t>: '#aplicacion',</a:t>
            </a:r>
          </a:p>
          <a:p>
            <a:r>
              <a:rPr lang="it-IT" sz="2800" dirty="0" smtClean="0"/>
              <a:t>	data:{</a:t>
            </a:r>
            <a:endParaRPr lang="it-IT" sz="2800" dirty="0"/>
          </a:p>
          <a:p>
            <a:r>
              <a:rPr lang="it-IT" sz="2800" dirty="0" smtClean="0"/>
              <a:t>		</a:t>
            </a:r>
            <a:r>
              <a:rPr lang="it-IT" sz="2800" dirty="0" smtClean="0">
                <a:solidFill>
                  <a:schemeClr val="accent2"/>
                </a:solidFill>
              </a:rPr>
              <a:t>estudios</a:t>
            </a:r>
            <a:r>
              <a:rPr lang="it-IT" sz="2800" dirty="0"/>
              <a:t>: </a:t>
            </a:r>
            <a:r>
              <a:rPr lang="it-IT" sz="2800" dirty="0" smtClean="0"/>
              <a:t>'música'</a:t>
            </a:r>
            <a:endParaRPr lang="it-IT" sz="2800" dirty="0"/>
          </a:p>
          <a:p>
            <a:r>
              <a:rPr lang="it-IT" sz="2800" dirty="0" smtClean="0"/>
              <a:t>	}</a:t>
            </a:r>
            <a:endParaRPr lang="it-IT" sz="2800" dirty="0"/>
          </a:p>
          <a:p>
            <a:r>
              <a:rPr lang="it-IT" sz="2800" dirty="0" smtClean="0"/>
              <a:t>})</a:t>
            </a:r>
            <a:endParaRPr lang="it-IT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135" y="4209913"/>
            <a:ext cx="3473039" cy="263471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0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30308</TotalTime>
  <Words>65</Words>
  <Application>Microsoft Office PowerPoint</Application>
  <PresentationFormat>Presentación en pantalla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485</cp:revision>
  <cp:lastPrinted>2018-02-06T19:43:21Z</cp:lastPrinted>
  <dcterms:created xsi:type="dcterms:W3CDTF">2016-02-23T20:13:48Z</dcterms:created>
  <dcterms:modified xsi:type="dcterms:W3CDTF">2020-05-08T20:41:50Z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