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65" r:id="rId2"/>
  </p:sldIdLst>
  <p:sldSz cx="9144000" cy="6858000" type="screen4x3"/>
  <p:notesSz cx="7010400" cy="9296400"/>
  <p:custDataLst>
    <p:tags r:id="rId5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FF00"/>
    <a:srgbClr val="000000"/>
    <a:srgbClr val="229E54"/>
    <a:srgbClr val="003366"/>
    <a:srgbClr val="243190"/>
    <a:srgbClr val="41B1E9"/>
    <a:srgbClr val="49535F"/>
    <a:srgbClr val="E88E16"/>
    <a:srgbClr val="E00E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0" autoAdjust="0"/>
    <p:restoredTop sz="95332" autoAdjust="0"/>
  </p:normalViewPr>
  <p:slideViewPr>
    <p:cSldViewPr snapToGrid="0" snapToObjects="1">
      <p:cViewPr varScale="1">
        <p:scale>
          <a:sx n="88" d="100"/>
          <a:sy n="88" d="100"/>
        </p:scale>
        <p:origin x="131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08-08-2020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08-08-2020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265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967941" y="0"/>
            <a:ext cx="2001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Arreglos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0" y="661541"/>
            <a:ext cx="9144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Un matriz es un </a:t>
            </a:r>
            <a:r>
              <a:rPr kumimoji="0" lang="es-CL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arreglo de arreglos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En cada posición de ese arreglo existe, a su vez, otro arreglo</a:t>
            </a:r>
            <a:endParaRPr kumimoji="0" lang="es-CL" sz="32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1166948" y="2239552"/>
          <a:ext cx="923109" cy="342972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23109">
                  <a:extLst>
                    <a:ext uri="{9D8B030D-6E8A-4147-A177-3AD203B41FA5}">
                      <a16:colId xmlns:a16="http://schemas.microsoft.com/office/drawing/2014/main" val="3559874381"/>
                    </a:ext>
                  </a:extLst>
                </a:gridCol>
              </a:tblGrid>
              <a:tr h="1143242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539553"/>
                  </a:ext>
                </a:extLst>
              </a:tr>
              <a:tr h="114324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373775"/>
                  </a:ext>
                </a:extLst>
              </a:tr>
              <a:tr h="1143242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251272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/>
          </p:nvPr>
        </p:nvGraphicFramePr>
        <p:xfrm>
          <a:off x="3046834" y="2516775"/>
          <a:ext cx="5008595" cy="707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719">
                  <a:extLst>
                    <a:ext uri="{9D8B030D-6E8A-4147-A177-3AD203B41FA5}">
                      <a16:colId xmlns:a16="http://schemas.microsoft.com/office/drawing/2014/main" val="3019731522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2624970819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1574153280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3952080982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3822976297"/>
                    </a:ext>
                  </a:extLst>
                </a:gridCol>
              </a:tblGrid>
              <a:tr h="707858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336338"/>
                  </a:ext>
                </a:extLst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3358392" y="22351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428571" y="22351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441695" y="224576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411461" y="222810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411780" y="222102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860201" y="266203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860201" y="376974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857276" y="49777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99979" y="1675248"/>
            <a:ext cx="14061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6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</a:t>
            </a:r>
            <a:endParaRPr kumimoji="0" lang="es-CL" sz="3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Conector recto de flecha 22"/>
          <p:cNvCxnSpPr>
            <a:endCxn id="6" idx="1"/>
          </p:cNvCxnSpPr>
          <p:nvPr/>
        </p:nvCxnSpPr>
        <p:spPr>
          <a:xfrm>
            <a:off x="1628501" y="2846697"/>
            <a:ext cx="1418333" cy="24007"/>
          </a:xfrm>
          <a:prstGeom prst="straightConnector1">
            <a:avLst/>
          </a:prstGeom>
          <a:ln w="762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a 37"/>
          <p:cNvGraphicFramePr>
            <a:graphicFrameLocks noGrp="1"/>
          </p:cNvGraphicFramePr>
          <p:nvPr>
            <p:extLst/>
          </p:nvPr>
        </p:nvGraphicFramePr>
        <p:xfrm>
          <a:off x="3046834" y="3620927"/>
          <a:ext cx="5008595" cy="707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719">
                  <a:extLst>
                    <a:ext uri="{9D8B030D-6E8A-4147-A177-3AD203B41FA5}">
                      <a16:colId xmlns:a16="http://schemas.microsoft.com/office/drawing/2014/main" val="3019731522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2624970819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1574153280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3952080982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3822976297"/>
                    </a:ext>
                  </a:extLst>
                </a:gridCol>
              </a:tblGrid>
              <a:tr h="707858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336338"/>
                  </a:ext>
                </a:extLst>
              </a:tr>
            </a:tbl>
          </a:graphicData>
        </a:graphic>
      </p:graphicFrame>
      <p:sp>
        <p:nvSpPr>
          <p:cNvPr id="39" name="Rectángulo 38"/>
          <p:cNvSpPr/>
          <p:nvPr/>
        </p:nvSpPr>
        <p:spPr>
          <a:xfrm>
            <a:off x="3358392" y="33393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4428571" y="33393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5441695" y="334991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6411461" y="333225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7411780" y="332518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Conector recto de flecha 43"/>
          <p:cNvCxnSpPr>
            <a:endCxn id="38" idx="1"/>
          </p:cNvCxnSpPr>
          <p:nvPr/>
        </p:nvCxnSpPr>
        <p:spPr>
          <a:xfrm>
            <a:off x="1628501" y="3950849"/>
            <a:ext cx="1418333" cy="24007"/>
          </a:xfrm>
          <a:prstGeom prst="straightConnector1">
            <a:avLst/>
          </a:prstGeom>
          <a:ln w="762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a 44"/>
          <p:cNvGraphicFramePr>
            <a:graphicFrameLocks noGrp="1"/>
          </p:cNvGraphicFramePr>
          <p:nvPr>
            <p:extLst/>
          </p:nvPr>
        </p:nvGraphicFramePr>
        <p:xfrm>
          <a:off x="3046834" y="4764387"/>
          <a:ext cx="5008595" cy="707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719">
                  <a:extLst>
                    <a:ext uri="{9D8B030D-6E8A-4147-A177-3AD203B41FA5}">
                      <a16:colId xmlns:a16="http://schemas.microsoft.com/office/drawing/2014/main" val="3019731522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2624970819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1574153280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3952080982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3822976297"/>
                    </a:ext>
                  </a:extLst>
                </a:gridCol>
              </a:tblGrid>
              <a:tr h="707858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336338"/>
                  </a:ext>
                </a:extLst>
              </a:tr>
            </a:tbl>
          </a:graphicData>
        </a:graphic>
      </p:graphicFrame>
      <p:sp>
        <p:nvSpPr>
          <p:cNvPr id="46" name="Rectángulo 45"/>
          <p:cNvSpPr/>
          <p:nvPr/>
        </p:nvSpPr>
        <p:spPr>
          <a:xfrm>
            <a:off x="3358392" y="44827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4428571" y="44827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5441695" y="449337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6411461" y="447571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7411780" y="446864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1" name="Conector recto de flecha 50"/>
          <p:cNvCxnSpPr>
            <a:endCxn id="45" idx="1"/>
          </p:cNvCxnSpPr>
          <p:nvPr/>
        </p:nvCxnSpPr>
        <p:spPr>
          <a:xfrm>
            <a:off x="1628501" y="5094309"/>
            <a:ext cx="1418333" cy="24007"/>
          </a:xfrm>
          <a:prstGeom prst="straightConnector1">
            <a:avLst/>
          </a:prstGeom>
          <a:ln w="762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7414" y="5731913"/>
            <a:ext cx="9144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entonces es una matriz de 3 x 5, porque tiene 3 posiciones y cada arreglo es de tamaño 5</a:t>
            </a:r>
            <a:endParaRPr kumimoji="0" lang="es-CL" sz="32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088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29975</TotalTime>
  <Words>42</Words>
  <Application>Microsoft Office PowerPoint</Application>
  <PresentationFormat>Presentación en pantalla (4:3)</PresentationFormat>
  <Paragraphs>23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451</cp:revision>
  <cp:lastPrinted>2018-02-06T19:43:21Z</cp:lastPrinted>
  <dcterms:created xsi:type="dcterms:W3CDTF">2016-02-23T20:13:48Z</dcterms:created>
  <dcterms:modified xsi:type="dcterms:W3CDTF">2020-08-08T21:06:33Z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