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86" r:id="rId3"/>
  </p:sldMasterIdLst>
  <p:notesMasterIdLst>
    <p:notesMasterId r:id="rId8"/>
  </p:notesMasterIdLst>
  <p:handoutMasterIdLst>
    <p:handoutMasterId r:id="rId9"/>
  </p:handoutMasterIdLst>
  <p:sldIdLst>
    <p:sldId id="349" r:id="rId4"/>
    <p:sldId id="351" r:id="rId5"/>
    <p:sldId id="265" r:id="rId6"/>
    <p:sldId id="370" r:id="rId7"/>
  </p:sldIdLst>
  <p:sldSz cx="9144000" cy="6858000" type="screen4x3"/>
  <p:notesSz cx="7010400" cy="9296400"/>
  <p:custDataLst>
    <p:tags r:id="rId10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000000"/>
    <a:srgbClr val="229E54"/>
    <a:srgbClr val="003366"/>
    <a:srgbClr val="243190"/>
    <a:srgbClr val="41B1E9"/>
    <a:srgbClr val="49535F"/>
    <a:srgbClr val="E88E16"/>
    <a:srgbClr val="E00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3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34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21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0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9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16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6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8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07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04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1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6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342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226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448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121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3643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902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539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708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835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0141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04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80114" y="2967335"/>
            <a:ext cx="4963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6600" b="1" noProof="1" smtClean="0">
                <a:solidFill>
                  <a:srgbClr val="49535F"/>
                </a:solidFill>
                <a:latin typeface="Calibri"/>
              </a:rPr>
              <a:t>Arreglos</a:t>
            </a:r>
            <a:endParaRPr kumimoji="0" lang="es-CL" sz="6600" b="1" i="0" u="none" strike="noStrike" kern="1200" cap="none" spc="0" normalizeH="0" baseline="0" noProof="1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41516" y="-19910"/>
            <a:ext cx="625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Práctica Arreglos y matrices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33094"/>
            <a:ext cx="307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94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41930"/>
              </p:ext>
            </p:extLst>
          </p:nvPr>
        </p:nvGraphicFramePr>
        <p:xfrm>
          <a:off x="1306285" y="1606310"/>
          <a:ext cx="923109" cy="34297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3109">
                  <a:extLst>
                    <a:ext uri="{9D8B030D-6E8A-4147-A177-3AD203B41FA5}">
                      <a16:colId xmlns:a16="http://schemas.microsoft.com/office/drawing/2014/main" val="3559874381"/>
                    </a:ext>
                  </a:extLst>
                </a:gridCol>
              </a:tblGrid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39553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3775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5127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24614"/>
              </p:ext>
            </p:extLst>
          </p:nvPr>
        </p:nvGraphicFramePr>
        <p:xfrm>
          <a:off x="2478168" y="1859526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2789726" y="157793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859905" y="157793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73029" y="15885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842795" y="15708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843114" y="1563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99538" y="20287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99538" y="31365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96613" y="43445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9316" y="1042006"/>
            <a:ext cx="1406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endParaRPr kumimoji="0" lang="es-CL" sz="3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1767838" y="2213455"/>
            <a:ext cx="710330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324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29796</TotalTime>
  <Words>30</Words>
  <Application>Microsoft Office PowerPoint</Application>
  <PresentationFormat>Presentación en pantalla (4:3)</PresentationFormat>
  <Paragraphs>18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449</cp:revision>
  <cp:lastPrinted>2018-02-06T19:43:21Z</cp:lastPrinted>
  <dcterms:created xsi:type="dcterms:W3CDTF">2016-02-23T20:13:48Z</dcterms:created>
  <dcterms:modified xsi:type="dcterms:W3CDTF">2020-08-08T21:08:46Z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