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7" r:id="rId2"/>
    <p:sldId id="281" r:id="rId3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41B1E9"/>
    <a:srgbClr val="F729F7"/>
    <a:srgbClr val="49535F"/>
    <a:srgbClr val="003366"/>
    <a:srgbClr val="243190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4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92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El DOM de HTML</a:t>
            </a:r>
            <a:endParaRPr lang="es-ES_tradnl" sz="4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676041" y="561360"/>
            <a:ext cx="72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Document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Object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Model</a:t>
            </a:r>
            <a:r>
              <a:rPr lang="es-ES_tradnl" sz="2400" dirty="0" smtClean="0"/>
              <a:t>: Todo es un nodo</a:t>
            </a:r>
            <a:endParaRPr lang="es-ES_tradnl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023025"/>
            <a:ext cx="8900160" cy="48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0" y="1074244"/>
            <a:ext cx="4386942" cy="397031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rgbClr val="FF0000"/>
                </a:solidFill>
              </a:rPr>
              <a:t>&lt;</a:t>
            </a:r>
            <a:r>
              <a:rPr lang="es-CL" sz="2800" b="1" dirty="0" err="1" smtClean="0">
                <a:solidFill>
                  <a:srgbClr val="FF0000"/>
                </a:solidFill>
              </a:rPr>
              <a:t>html</a:t>
            </a:r>
            <a:r>
              <a:rPr lang="es-CL" sz="28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&lt;head&gt;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	</a:t>
            </a:r>
            <a:r>
              <a:rPr lang="es-CL" sz="2800" dirty="0" smtClean="0">
                <a:solidFill>
                  <a:srgbClr val="00B050"/>
                </a:solidFill>
              </a:rPr>
              <a:t>&lt;</a:t>
            </a:r>
            <a:r>
              <a:rPr lang="es-CL" sz="2800" dirty="0" err="1" smtClean="0">
                <a:solidFill>
                  <a:srgbClr val="00B050"/>
                </a:solidFill>
              </a:rPr>
              <a:t>title</a:t>
            </a:r>
            <a:r>
              <a:rPr lang="es-CL" sz="2800" dirty="0" smtClean="0">
                <a:solidFill>
                  <a:srgbClr val="00B050"/>
                </a:solidFill>
              </a:rPr>
              <a:t>&gt;</a:t>
            </a:r>
            <a:r>
              <a:rPr lang="es-CL" sz="2800" dirty="0" smtClean="0">
                <a:solidFill>
                  <a:schemeClr val="bg1">
                    <a:lumMod val="65000"/>
                  </a:schemeClr>
                </a:solidFill>
              </a:rPr>
              <a:t>Título</a:t>
            </a:r>
            <a:r>
              <a:rPr lang="es-CL" sz="2800" dirty="0" smtClean="0">
                <a:solidFill>
                  <a:srgbClr val="00B050"/>
                </a:solidFill>
              </a:rPr>
              <a:t>&lt;/</a:t>
            </a:r>
            <a:r>
              <a:rPr lang="es-CL" sz="2800" dirty="0" err="1" smtClean="0">
                <a:solidFill>
                  <a:srgbClr val="00B050"/>
                </a:solidFill>
              </a:rPr>
              <a:t>title</a:t>
            </a:r>
            <a:r>
              <a:rPr lang="es-CL" sz="28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&lt;/head&gt;</a:t>
            </a:r>
          </a:p>
          <a:p>
            <a:r>
              <a:rPr lang="es-CL" sz="2800" dirty="0" smtClean="0">
                <a:solidFill>
                  <a:srgbClr val="00B0F0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</a:t>
            </a:r>
            <a:r>
              <a:rPr lang="es-CL" sz="2800" b="1" dirty="0" err="1" smtClean="0">
                <a:solidFill>
                  <a:srgbClr val="00B0F0"/>
                </a:solidFill>
              </a:rPr>
              <a:t>body</a:t>
            </a:r>
            <a:r>
              <a:rPr lang="es-CL" sz="2800" b="1" dirty="0" smtClean="0">
                <a:solidFill>
                  <a:srgbClr val="00B0F0"/>
                </a:solidFill>
              </a:rPr>
              <a:t>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	</a:t>
            </a:r>
            <a:r>
              <a:rPr lang="es-CL" sz="2800" dirty="0" smtClean="0">
                <a:solidFill>
                  <a:srgbClr val="00B050"/>
                </a:solidFill>
              </a:rPr>
              <a:t>&lt;h1&gt;</a:t>
            </a:r>
            <a:r>
              <a:rPr lang="es-CL" sz="2800" dirty="0" smtClean="0">
                <a:solidFill>
                  <a:schemeClr val="bg1">
                    <a:lumMod val="65000"/>
                  </a:schemeClr>
                </a:solidFill>
              </a:rPr>
              <a:t>Algún texto</a:t>
            </a:r>
            <a:r>
              <a:rPr lang="es-CL" sz="2800" dirty="0" smtClean="0">
                <a:solidFill>
                  <a:srgbClr val="00B050"/>
                </a:solidFill>
              </a:rPr>
              <a:t>&lt;/h1&gt;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	</a:t>
            </a:r>
            <a:r>
              <a:rPr lang="es-CL" sz="2800" dirty="0" smtClean="0">
                <a:solidFill>
                  <a:srgbClr val="00B050"/>
                </a:solidFill>
              </a:rPr>
              <a:t>&lt;p&gt;</a:t>
            </a:r>
            <a:r>
              <a:rPr lang="es-CL" sz="2800" dirty="0" smtClean="0">
                <a:solidFill>
                  <a:schemeClr val="bg1">
                    <a:lumMod val="65000"/>
                  </a:schemeClr>
                </a:solidFill>
              </a:rPr>
              <a:t>Hola mundo</a:t>
            </a:r>
            <a:r>
              <a:rPr lang="es-CL" sz="2800" dirty="0" smtClean="0">
                <a:solidFill>
                  <a:srgbClr val="00B050"/>
                </a:solidFill>
              </a:rPr>
              <a:t>&lt;/p&gt;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b="1" dirty="0" smtClean="0">
                <a:solidFill>
                  <a:srgbClr val="00B0F0"/>
                </a:solidFill>
              </a:rPr>
              <a:t>&lt;/</a:t>
            </a:r>
            <a:r>
              <a:rPr lang="es-CL" sz="2800" b="1" dirty="0" err="1" smtClean="0">
                <a:solidFill>
                  <a:srgbClr val="00B0F0"/>
                </a:solidFill>
              </a:rPr>
              <a:t>body</a:t>
            </a:r>
            <a:r>
              <a:rPr lang="es-CL" sz="2800" b="1" dirty="0" smtClean="0">
                <a:solidFill>
                  <a:srgbClr val="00B0F0"/>
                </a:solidFill>
              </a:rPr>
              <a:t>&gt;</a:t>
            </a:r>
          </a:p>
          <a:p>
            <a:r>
              <a:rPr lang="es-CL" sz="2800" b="1" dirty="0" smtClean="0">
                <a:solidFill>
                  <a:srgbClr val="FF0000"/>
                </a:solidFill>
              </a:rPr>
              <a:t>&lt;/</a:t>
            </a:r>
            <a:r>
              <a:rPr lang="es-CL" sz="2800" b="1" dirty="0" err="1" smtClean="0">
                <a:solidFill>
                  <a:srgbClr val="FF0000"/>
                </a:solidFill>
              </a:rPr>
              <a:t>html</a:t>
            </a:r>
            <a:r>
              <a:rPr lang="es-CL" sz="2800" b="1" dirty="0" smtClean="0">
                <a:solidFill>
                  <a:srgbClr val="FF0000"/>
                </a:solidFill>
              </a:rPr>
              <a:t>&gt;</a:t>
            </a:r>
            <a:endParaRPr lang="es-CL" sz="2800" b="1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86942" y="3392194"/>
            <a:ext cx="4757058" cy="3477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  <a:r>
              <a:rPr lang="es-CL" sz="2000" dirty="0" smtClean="0">
                <a:solidFill>
                  <a:srgbClr val="49535F"/>
                </a:solidFill>
              </a:rPr>
              <a:t> es el nodo raíz</a:t>
            </a:r>
          </a:p>
          <a:p>
            <a:pPr algn="r"/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>
                <a:solidFill>
                  <a:srgbClr val="FF0000"/>
                </a:solidFill>
              </a:rPr>
              <a:t>&gt;</a:t>
            </a:r>
            <a:r>
              <a:rPr lang="es-CL" sz="2000" b="1" dirty="0">
                <a:solidFill>
                  <a:srgbClr val="49535F"/>
                </a:solidFill>
              </a:rPr>
              <a:t> </a:t>
            </a:r>
            <a:r>
              <a:rPr lang="es-CL" sz="2000" dirty="0">
                <a:solidFill>
                  <a:srgbClr val="49535F"/>
                </a:solidFill>
              </a:rPr>
              <a:t>es el padre </a:t>
            </a:r>
            <a:r>
              <a:rPr lang="es-CL" sz="2000" dirty="0" smtClean="0">
                <a:solidFill>
                  <a:srgbClr val="49535F"/>
                </a:solidFill>
              </a:rPr>
              <a:t>de </a:t>
            </a:r>
            <a:r>
              <a:rPr lang="es-CL" sz="2000" b="1" dirty="0" smtClean="0">
                <a:solidFill>
                  <a:srgbClr val="00B0F0"/>
                </a:solidFill>
              </a:rPr>
              <a:t>&lt;head&gt; </a:t>
            </a:r>
            <a:r>
              <a:rPr lang="es-CL" sz="2000" dirty="0" smtClean="0">
                <a:solidFill>
                  <a:srgbClr val="49535F"/>
                </a:solidFill>
              </a:rPr>
              <a:t>y </a:t>
            </a:r>
            <a:r>
              <a:rPr lang="es-CL" sz="2000" b="1" dirty="0" smtClean="0">
                <a:solidFill>
                  <a:srgbClr val="00B0F0"/>
                </a:solidFill>
              </a:rPr>
              <a:t>&lt;</a:t>
            </a:r>
            <a:r>
              <a:rPr lang="es-CL" sz="2000" b="1" dirty="0" err="1" smtClean="0">
                <a:solidFill>
                  <a:srgbClr val="00B0F0"/>
                </a:solidFill>
              </a:rPr>
              <a:t>body</a:t>
            </a:r>
            <a:r>
              <a:rPr lang="es-CL" sz="2000" b="1" dirty="0" smtClean="0">
                <a:solidFill>
                  <a:srgbClr val="00B0F0"/>
                </a:solidFill>
              </a:rPr>
              <a:t>&gt;</a:t>
            </a:r>
          </a:p>
          <a:p>
            <a:pPr algn="r"/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  <a:r>
              <a:rPr lang="es-CL" sz="2000" b="1" dirty="0" smtClean="0">
                <a:solidFill>
                  <a:srgbClr val="49535F"/>
                </a:solidFill>
              </a:rPr>
              <a:t> </a:t>
            </a:r>
            <a:r>
              <a:rPr lang="es-CL" sz="2000" dirty="0" smtClean="0">
                <a:solidFill>
                  <a:srgbClr val="49535F"/>
                </a:solidFill>
              </a:rPr>
              <a:t>no tiene padre</a:t>
            </a:r>
          </a:p>
          <a:p>
            <a:pPr algn="r"/>
            <a:r>
              <a:rPr lang="es-CL" sz="2000" b="1" dirty="0" smtClean="0">
                <a:solidFill>
                  <a:srgbClr val="00B0F0"/>
                </a:solidFill>
              </a:rPr>
              <a:t>&lt;head&gt;</a:t>
            </a:r>
            <a:r>
              <a:rPr lang="es-CL" sz="2000" dirty="0" smtClean="0">
                <a:solidFill>
                  <a:srgbClr val="49535F"/>
                </a:solidFill>
              </a:rPr>
              <a:t> es el primer hijo de </a:t>
            </a:r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</a:p>
          <a:p>
            <a:pPr algn="r"/>
            <a:r>
              <a:rPr lang="es-CL" sz="2000" b="1" dirty="0" smtClean="0">
                <a:solidFill>
                  <a:srgbClr val="00B0F0"/>
                </a:solidFill>
              </a:rPr>
              <a:t>&lt;</a:t>
            </a:r>
            <a:r>
              <a:rPr lang="es-CL" sz="2000" b="1" dirty="0" err="1" smtClean="0">
                <a:solidFill>
                  <a:srgbClr val="00B0F0"/>
                </a:solidFill>
              </a:rPr>
              <a:t>body</a:t>
            </a:r>
            <a:r>
              <a:rPr lang="es-CL" sz="2000" b="1" dirty="0" smtClean="0">
                <a:solidFill>
                  <a:srgbClr val="00B0F0"/>
                </a:solidFill>
              </a:rPr>
              <a:t>&gt;</a:t>
            </a:r>
            <a:r>
              <a:rPr lang="es-CL" sz="2000" dirty="0" smtClean="0">
                <a:solidFill>
                  <a:srgbClr val="49535F"/>
                </a:solidFill>
              </a:rPr>
              <a:t> es el último hijo de </a:t>
            </a:r>
            <a:r>
              <a:rPr lang="es-CL" sz="2000" b="1" dirty="0" smtClean="0">
                <a:solidFill>
                  <a:srgbClr val="FF0000"/>
                </a:solidFill>
              </a:rPr>
              <a:t>&lt;</a:t>
            </a:r>
            <a:r>
              <a:rPr lang="es-CL" sz="2000" b="1" dirty="0" err="1" smtClean="0">
                <a:solidFill>
                  <a:srgbClr val="FF0000"/>
                </a:solidFill>
              </a:rPr>
              <a:t>html</a:t>
            </a:r>
            <a:r>
              <a:rPr lang="es-CL" sz="2000" b="1" dirty="0" smtClean="0">
                <a:solidFill>
                  <a:srgbClr val="FF0000"/>
                </a:solidFill>
              </a:rPr>
              <a:t>&gt;</a:t>
            </a:r>
          </a:p>
          <a:p>
            <a:pPr algn="r"/>
            <a:r>
              <a:rPr lang="en-US" sz="2000" b="1" dirty="0">
                <a:solidFill>
                  <a:srgbClr val="00B0F0"/>
                </a:solidFill>
              </a:rPr>
              <a:t>&lt;head&gt;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solo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</a:t>
            </a:r>
            <a:r>
              <a:rPr lang="en-US" sz="2000" dirty="0">
                <a:solidFill>
                  <a:srgbClr val="49535F"/>
                </a:solidFill>
              </a:rPr>
              <a:t>&lt;title&gt;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&lt;title&gt;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El </a:t>
            </a:r>
            <a:r>
              <a:rPr lang="en-US" sz="2000" dirty="0" err="1" smtClean="0">
                <a:solidFill>
                  <a:srgbClr val="49535F"/>
                </a:solidFill>
              </a:rPr>
              <a:t>texto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Título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b="1" dirty="0">
                <a:solidFill>
                  <a:srgbClr val="00B0F0"/>
                </a:solidFill>
              </a:rPr>
              <a:t>&lt;body&gt;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dos </a:t>
            </a:r>
            <a:r>
              <a:rPr lang="en-US" sz="2000" dirty="0" err="1" smtClean="0">
                <a:solidFill>
                  <a:srgbClr val="49535F"/>
                </a:solidFill>
              </a:rPr>
              <a:t>hijos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&lt;h1</a:t>
            </a:r>
            <a:r>
              <a:rPr lang="en-US" sz="2000" dirty="0">
                <a:solidFill>
                  <a:srgbClr val="00B050"/>
                </a:solidFill>
              </a:rPr>
              <a:t>&gt; </a:t>
            </a:r>
            <a:r>
              <a:rPr lang="en-US" sz="2000" dirty="0" smtClean="0">
                <a:solidFill>
                  <a:srgbClr val="49535F"/>
                </a:solidFill>
              </a:rPr>
              <a:t>y </a:t>
            </a:r>
            <a:r>
              <a:rPr lang="en-US" sz="2000" dirty="0" smtClean="0">
                <a:solidFill>
                  <a:srgbClr val="00B050"/>
                </a:solidFill>
              </a:rPr>
              <a:t>&lt;p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&lt;h1&gt;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El </a:t>
            </a:r>
            <a:r>
              <a:rPr lang="en-US" sz="2000" dirty="0" err="1" smtClean="0">
                <a:solidFill>
                  <a:srgbClr val="49535F"/>
                </a:solidFill>
              </a:rPr>
              <a:t>texto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Algún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texto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&lt;p&gt;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err="1" smtClean="0">
                <a:solidFill>
                  <a:srgbClr val="49535F"/>
                </a:solidFill>
              </a:rPr>
              <a:t>tiene</a:t>
            </a:r>
            <a:r>
              <a:rPr lang="en-US" sz="2000" dirty="0" smtClean="0">
                <a:solidFill>
                  <a:srgbClr val="49535F"/>
                </a:solidFill>
              </a:rPr>
              <a:t> un </a:t>
            </a:r>
            <a:r>
              <a:rPr lang="en-US" sz="2000" dirty="0" err="1" smtClean="0">
                <a:solidFill>
                  <a:srgbClr val="49535F"/>
                </a:solidFill>
              </a:rPr>
              <a:t>hijo</a:t>
            </a:r>
            <a:r>
              <a:rPr lang="en-US" sz="2000" dirty="0" smtClean="0">
                <a:solidFill>
                  <a:srgbClr val="49535F"/>
                </a:solidFill>
              </a:rPr>
              <a:t>: El </a:t>
            </a:r>
            <a:r>
              <a:rPr lang="en-US" sz="2000" dirty="0" err="1" smtClean="0">
                <a:solidFill>
                  <a:srgbClr val="49535F"/>
                </a:solidFill>
              </a:rPr>
              <a:t>texto</a:t>
            </a:r>
            <a:r>
              <a:rPr lang="en-US" sz="2000" dirty="0" smtClean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Hola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mundo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&lt;h1&gt;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rgbClr val="49535F"/>
                </a:solidFill>
              </a:rPr>
              <a:t>y </a:t>
            </a:r>
            <a:r>
              <a:rPr lang="en-US" sz="2000" dirty="0" smtClean="0">
                <a:solidFill>
                  <a:srgbClr val="00B050"/>
                </a:solidFill>
              </a:rPr>
              <a:t>&lt;p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  <a:r>
              <a:rPr lang="en-US" sz="2000" dirty="0">
                <a:solidFill>
                  <a:srgbClr val="49535F"/>
                </a:solidFill>
              </a:rPr>
              <a:t> </a:t>
            </a:r>
            <a:r>
              <a:rPr lang="en-US" sz="2000" dirty="0" smtClean="0">
                <a:solidFill>
                  <a:srgbClr val="49535F"/>
                </a:solidFill>
              </a:rPr>
              <a:t>son </a:t>
            </a:r>
            <a:r>
              <a:rPr lang="en-US" sz="2000" i="1" dirty="0" err="1" smtClean="0">
                <a:solidFill>
                  <a:srgbClr val="49535F"/>
                </a:solidFill>
              </a:rPr>
              <a:t>hermanos</a:t>
            </a:r>
            <a:endParaRPr lang="es-CL" sz="2000" i="1" dirty="0">
              <a:solidFill>
                <a:srgbClr val="49535F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92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/>
              <a:t>El DOM de HTML</a:t>
            </a:r>
            <a:endParaRPr lang="es-ES_tradnl" sz="44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6024154" y="159222"/>
            <a:ext cx="971006" cy="45284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06982" y="987428"/>
            <a:ext cx="971006" cy="45284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HEAD</a:t>
            </a:r>
            <a:endParaRPr lang="es-CL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89073" y="987428"/>
            <a:ext cx="971006" cy="45284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BODY</a:t>
            </a:r>
            <a:endParaRPr lang="es-CL" dirty="0"/>
          </a:p>
        </p:txBody>
      </p:sp>
      <p:sp>
        <p:nvSpPr>
          <p:cNvPr id="9" name="Rectángulo redondeado 8"/>
          <p:cNvSpPr/>
          <p:nvPr/>
        </p:nvSpPr>
        <p:spPr>
          <a:xfrm>
            <a:off x="4706982" y="1862639"/>
            <a:ext cx="971006" cy="452846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229E54"/>
              </a:gs>
            </a:gsLst>
          </a:gradFill>
          <a:ln>
            <a:solidFill>
              <a:srgbClr val="2CF62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Title</a:t>
            </a:r>
            <a:endParaRPr lang="es-C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492238" y="1881051"/>
            <a:ext cx="971006" cy="452846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229E54"/>
              </a:gs>
            </a:gsLst>
          </a:gradFill>
          <a:ln>
            <a:solidFill>
              <a:srgbClr val="2CF62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h1</a:t>
            </a:r>
            <a:endParaRPr lang="es-C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038009" y="1881051"/>
            <a:ext cx="971006" cy="452846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229E54"/>
              </a:gs>
            </a:gsLst>
          </a:gradFill>
          <a:ln>
            <a:solidFill>
              <a:srgbClr val="2CF62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</a:t>
            </a:r>
            <a:endParaRPr lang="es-CL" dirty="0"/>
          </a:p>
        </p:txBody>
      </p:sp>
      <p:cxnSp>
        <p:nvCxnSpPr>
          <p:cNvPr id="4" name="Conector recto 3"/>
          <p:cNvCxnSpPr>
            <a:stCxn id="7" idx="0"/>
          </p:cNvCxnSpPr>
          <p:nvPr/>
        </p:nvCxnSpPr>
        <p:spPr>
          <a:xfrm flipV="1">
            <a:off x="5192485" y="770366"/>
            <a:ext cx="0" cy="217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183776" y="770366"/>
            <a:ext cx="26082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8" idx="0"/>
          </p:cNvCxnSpPr>
          <p:nvPr/>
        </p:nvCxnSpPr>
        <p:spPr>
          <a:xfrm>
            <a:off x="7774576" y="770366"/>
            <a:ext cx="0" cy="217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2" idx="2"/>
          </p:cNvCxnSpPr>
          <p:nvPr/>
        </p:nvCxnSpPr>
        <p:spPr>
          <a:xfrm flipH="1">
            <a:off x="6509656" y="612068"/>
            <a:ext cx="1" cy="158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69032" y="1584960"/>
            <a:ext cx="1565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7" idx="2"/>
            <a:endCxn id="9" idx="0"/>
          </p:cNvCxnSpPr>
          <p:nvPr/>
        </p:nvCxnSpPr>
        <p:spPr>
          <a:xfrm>
            <a:off x="5192485" y="1440274"/>
            <a:ext cx="0" cy="422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8" idx="2"/>
          </p:cNvCxnSpPr>
          <p:nvPr/>
        </p:nvCxnSpPr>
        <p:spPr>
          <a:xfrm>
            <a:off x="7774576" y="1440274"/>
            <a:ext cx="2177" cy="144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endCxn id="10" idx="0"/>
          </p:cNvCxnSpPr>
          <p:nvPr/>
        </p:nvCxnSpPr>
        <p:spPr>
          <a:xfrm flipH="1">
            <a:off x="6977741" y="1584960"/>
            <a:ext cx="1" cy="296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endCxn id="11" idx="0"/>
          </p:cNvCxnSpPr>
          <p:nvPr/>
        </p:nvCxnSpPr>
        <p:spPr>
          <a:xfrm>
            <a:off x="8523512" y="1584960"/>
            <a:ext cx="0" cy="296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4706982" y="2694513"/>
            <a:ext cx="971006" cy="45284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6492239" y="2694513"/>
            <a:ext cx="971006" cy="45284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>
                    <a:lumMod val="50000"/>
                  </a:schemeClr>
                </a:solidFill>
              </a:rPr>
              <a:t>Algún texto</a:t>
            </a:r>
            <a:endParaRPr lang="es-C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8038009" y="2694513"/>
            <a:ext cx="971006" cy="45284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>
                    <a:lumMod val="50000"/>
                  </a:schemeClr>
                </a:solidFill>
              </a:rPr>
              <a:t>Hola mundo</a:t>
            </a:r>
            <a:endParaRPr lang="es-C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onector recto 47"/>
          <p:cNvCxnSpPr>
            <a:stCxn id="9" idx="2"/>
            <a:endCxn id="45" idx="0"/>
          </p:cNvCxnSpPr>
          <p:nvPr/>
        </p:nvCxnSpPr>
        <p:spPr>
          <a:xfrm>
            <a:off x="5192485" y="2315485"/>
            <a:ext cx="0" cy="379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10" idx="2"/>
            <a:endCxn id="46" idx="0"/>
          </p:cNvCxnSpPr>
          <p:nvPr/>
        </p:nvCxnSpPr>
        <p:spPr>
          <a:xfrm>
            <a:off x="6977741" y="2333897"/>
            <a:ext cx="1" cy="360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11" idx="2"/>
            <a:endCxn id="47" idx="0"/>
          </p:cNvCxnSpPr>
          <p:nvPr/>
        </p:nvCxnSpPr>
        <p:spPr>
          <a:xfrm>
            <a:off x="8523512" y="2333897"/>
            <a:ext cx="0" cy="360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18600</TotalTime>
  <Words>152</Words>
  <Application>Microsoft Office PowerPoint</Application>
  <PresentationFormat>Presentación en pantalla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393</cp:revision>
  <cp:lastPrinted>2018-02-06T19:43:21Z</cp:lastPrinted>
  <dcterms:created xsi:type="dcterms:W3CDTF">2016-02-23T20:13:48Z</dcterms:created>
  <dcterms:modified xsi:type="dcterms:W3CDTF">2020-08-09T19:39:27Z</dcterms:modified>
</cp:coreProperties>
</file>