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0" r:id="rId2"/>
    <p:sldId id="304" r:id="rId3"/>
    <p:sldId id="305" r:id="rId4"/>
    <p:sldId id="306" r:id="rId5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E9"/>
    <a:srgbClr val="2CF622"/>
    <a:srgbClr val="F729F7"/>
    <a:srgbClr val="49535F"/>
    <a:srgbClr val="003366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5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3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9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3909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JavaScript y el DOM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51761" y="613612"/>
            <a:ext cx="492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Creación de componentes en el DOM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719944" y="1999784"/>
            <a:ext cx="536883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600" dirty="0" err="1" smtClean="0">
                <a:solidFill>
                  <a:srgbClr val="49535F"/>
                </a:solidFill>
              </a:rPr>
              <a:t>document.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createElement</a:t>
            </a:r>
            <a:endParaRPr lang="es-ES_tradnl" sz="3600" b="1" dirty="0" smtClean="0">
              <a:solidFill>
                <a:srgbClr val="FF0000"/>
              </a:solidFill>
            </a:endParaRPr>
          </a:p>
          <a:p>
            <a:endParaRPr lang="es-ES_tradnl" sz="3600" b="1" dirty="0" smtClean="0">
              <a:solidFill>
                <a:srgbClr val="FF0000"/>
              </a:solidFill>
            </a:endParaRPr>
          </a:p>
          <a:p>
            <a:r>
              <a:rPr lang="es-ES_tradnl" sz="3600" dirty="0" err="1" smtClean="0">
                <a:solidFill>
                  <a:srgbClr val="49535F"/>
                </a:solidFill>
              </a:rPr>
              <a:t>document.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createTextNode</a:t>
            </a:r>
            <a:endParaRPr lang="es-ES_tradnl" sz="3600" b="1" dirty="0" smtClean="0">
              <a:solidFill>
                <a:srgbClr val="49535F"/>
              </a:solidFill>
            </a:endParaRPr>
          </a:p>
          <a:p>
            <a:endParaRPr lang="es-ES_tradnl" sz="3600" dirty="0">
              <a:solidFill>
                <a:srgbClr val="49535F"/>
              </a:solidFill>
            </a:endParaRPr>
          </a:p>
          <a:p>
            <a:r>
              <a:rPr lang="es-ES_tradnl" sz="3600" i="1" dirty="0" err="1" smtClean="0">
                <a:solidFill>
                  <a:srgbClr val="FF0000"/>
                </a:solidFill>
              </a:rPr>
              <a:t>elemento</a:t>
            </a:r>
            <a:r>
              <a:rPr lang="es-ES_tradnl" sz="3600" dirty="0" err="1" smtClean="0">
                <a:solidFill>
                  <a:srgbClr val="49535F"/>
                </a:solidFill>
              </a:rPr>
              <a:t>.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appendChild</a:t>
            </a:r>
            <a:endParaRPr lang="es-ES_tradnl" sz="3600" b="1" dirty="0" smtClean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226362" y="150430"/>
            <a:ext cx="5099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Formularios HTML5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52488" y="932012"/>
            <a:ext cx="8626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Serie de componentes dispuestos para el ingreso de datos por parte del usuario, comúnmente acompañados de un botón para enviar dichos datos. Internamente se demarca con la etiqueta 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Resultado de imagen para html5 formular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75" y="3030583"/>
            <a:ext cx="6302711" cy="31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531" y="0"/>
            <a:ext cx="5099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Formularios: &lt;</a:t>
            </a: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6477" y="769637"/>
            <a:ext cx="891104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="misitio.cl"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onsubmit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validar()"&gt;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&lt;!--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Acá van todos los elementos (inputs) del formulario --&gt;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531" y="2333685"/>
            <a:ext cx="913747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qué dirección se dirigirá el sitio web cuando 			el usuario envíe el formulario.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qué método HTTP se utilizará para realizar la 			petición a la dirección especificada en </a:t>
            </a:r>
            <a:r>
              <a:rPr kumimoji="0" lang="es-E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onsubmit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acciones a realizar en el momento que le 					usuario envíe el formulario. Típicamente 					validaciones.</a:t>
            </a:r>
          </a:p>
        </p:txBody>
      </p:sp>
    </p:spTree>
    <p:extLst>
      <p:ext uri="{BB962C8B-B14F-4D97-AF65-F5344CB8AC3E}">
        <p14:creationId xmlns:p14="http://schemas.microsoft.com/office/powerpoint/2010/main" val="13156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851440" y="47248"/>
            <a:ext cx="5327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Formularios: &lt;input&gt;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49739" y="799847"/>
            <a:ext cx="666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 para el ingreso de datos.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6992" y="1683485"/>
            <a:ext cx="3139798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range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96341" y="2174307"/>
            <a:ext cx="31350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datetime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-local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month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601454" y="2174307"/>
            <a:ext cx="2377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url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password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hidden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" y="13046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5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18722</TotalTime>
  <Words>123</Words>
  <Application>Microsoft Office PowerPoint</Application>
  <PresentationFormat>Presentación en pantalla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400</cp:revision>
  <cp:lastPrinted>2018-02-06T19:43:21Z</cp:lastPrinted>
  <dcterms:created xsi:type="dcterms:W3CDTF">2016-02-23T20:13:48Z</dcterms:created>
  <dcterms:modified xsi:type="dcterms:W3CDTF">2020-08-09T20:38:34Z</dcterms:modified>
</cp:coreProperties>
</file>