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41B1E9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Eventos del mouse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38583"/>
              </p:ext>
            </p:extLst>
          </p:nvPr>
        </p:nvGraphicFramePr>
        <p:xfrm>
          <a:off x="121920" y="737973"/>
          <a:ext cx="890016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03">
                  <a:extLst>
                    <a:ext uri="{9D8B030D-6E8A-4147-A177-3AD203B41FA5}">
                      <a16:colId xmlns:a16="http://schemas.microsoft.com/office/drawing/2014/main" val="1360412873"/>
                    </a:ext>
                  </a:extLst>
                </a:gridCol>
                <a:gridCol w="7271657">
                  <a:extLst>
                    <a:ext uri="{9D8B030D-6E8A-4147-A177-3AD203B41FA5}">
                      <a16:colId xmlns:a16="http://schemas.microsoft.com/office/drawing/2014/main" val="2438355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Nombre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Cuando ocurre</a:t>
                      </a:r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click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Se </a:t>
                      </a:r>
                      <a:r>
                        <a:rPr lang="es-CL" sz="2000" i="1" dirty="0" err="1" smtClean="0"/>
                        <a:t>clickeó</a:t>
                      </a:r>
                      <a:r>
                        <a:rPr lang="es-CL" sz="2000" dirty="0" smtClean="0"/>
                        <a:t> un elemento</a:t>
                      </a:r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contextmenu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Se hizo </a:t>
                      </a:r>
                      <a:r>
                        <a:rPr lang="es-CL" sz="2000" dirty="0" err="1" smtClean="0"/>
                        <a:t>click</a:t>
                      </a:r>
                      <a:r>
                        <a:rPr lang="es-CL" sz="2000" dirty="0" smtClean="0"/>
                        <a:t> derecho sobre</a:t>
                      </a:r>
                      <a:r>
                        <a:rPr lang="es-CL" sz="2000" baseline="0" dirty="0" smtClean="0"/>
                        <a:t> un elemento</a:t>
                      </a:r>
                      <a:endParaRPr lang="es-CL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dblclick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/>
                        <a:t>Se hizo doble </a:t>
                      </a:r>
                      <a:r>
                        <a:rPr lang="es-CL" sz="2000" dirty="0" err="1" smtClean="0"/>
                        <a:t>click</a:t>
                      </a:r>
                      <a:r>
                        <a:rPr lang="es-CL" sz="2000" dirty="0" smtClean="0"/>
                        <a:t> sobre un elemento</a:t>
                      </a:r>
                      <a:endParaRPr lang="es-C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drag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está arrastrando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3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dragstart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comenzó a </a:t>
                      </a:r>
                      <a:r>
                        <a:rPr lang="es-CL" sz="2000" i="0" baseline="0" dirty="0" smtClean="0"/>
                        <a:t>arrastrar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dragend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terminó</a:t>
                      </a:r>
                      <a:r>
                        <a:rPr lang="es-CL" sz="2000" i="0" baseline="0" dirty="0" smtClean="0"/>
                        <a:t> de arrastrar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mousenter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</a:t>
                      </a:r>
                      <a:r>
                        <a:rPr lang="es-CL" sz="2000" i="0" baseline="0" dirty="0" smtClean="0"/>
                        <a:t>ha movido el puntero dentro de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3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mousemove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i="0" dirty="0" smtClean="0"/>
                        <a:t>Se </a:t>
                      </a:r>
                      <a:r>
                        <a:rPr lang="es-CL" sz="2000" i="0" baseline="0" dirty="0" smtClean="0"/>
                        <a:t>ha movido el puntero sobre un elemento</a:t>
                      </a:r>
                      <a:endParaRPr lang="es-CL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mouseover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</a:t>
                      </a:r>
                      <a:r>
                        <a:rPr lang="es-CL" sz="2000" i="0" baseline="0" dirty="0" smtClean="0"/>
                        <a:t>ha movido el puntero sobre un elemento o alguno de sus hijos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6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mouseleave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movido el puntero</a:t>
                      </a:r>
                      <a:r>
                        <a:rPr lang="es-CL" sz="2000" i="0" baseline="0" dirty="0" smtClean="0"/>
                        <a:t> fuera de un elemento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5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mouseout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movido el puntero</a:t>
                      </a:r>
                      <a:r>
                        <a:rPr lang="es-CL" sz="2000" i="0" baseline="0" dirty="0" smtClean="0"/>
                        <a:t> fuera de un elemento o alguno de sus hijos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3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mousedown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presionado un botón del mouse sobre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3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mouseup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soltado un botón del mouse sobre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9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 err="1" smtClean="0"/>
                        <a:t>wheel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i="0" dirty="0" smtClean="0"/>
                        <a:t>Se ha movido la</a:t>
                      </a:r>
                      <a:r>
                        <a:rPr lang="es-CL" sz="2000" i="0" baseline="0" dirty="0" smtClean="0"/>
                        <a:t> rueda del mouse sobre un elemento</a:t>
                      </a:r>
                      <a:endParaRPr lang="es-CL" sz="200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9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18941</TotalTime>
  <Words>139</Words>
  <Application>Microsoft Office PowerPoint</Application>
  <PresentationFormat>Presentación en pantalla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415</cp:revision>
  <cp:lastPrinted>2018-02-06T19:43:21Z</cp:lastPrinted>
  <dcterms:created xsi:type="dcterms:W3CDTF">2016-02-23T20:13:48Z</dcterms:created>
  <dcterms:modified xsi:type="dcterms:W3CDTF">2020-08-10T00:02:51Z</dcterms:modified>
</cp:coreProperties>
</file>