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5" r:id="rId1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41B1E9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6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98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97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21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21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77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48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320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855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702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84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69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545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44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0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5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jsref/dom_obj_event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hyperlink" Target="https://www.w3schools.com/jsref/dom_obj_event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hyperlink" Target="https://www.w3schools.com/jsref/dom_obj_eve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53989" y="2192272"/>
            <a:ext cx="49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Desarrollo de Aplicaciones web Front End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Eventos del mouse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38583"/>
              </p:ext>
            </p:extLst>
          </p:nvPr>
        </p:nvGraphicFramePr>
        <p:xfrm>
          <a:off x="121920" y="737973"/>
          <a:ext cx="89001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03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7271657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Nombre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Cuando ocurre</a:t>
                      </a:r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click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</a:t>
                      </a:r>
                      <a:r>
                        <a:rPr lang="es-CL" sz="2000" i="1" dirty="0" err="1" smtClean="0"/>
                        <a:t>clickeó</a:t>
                      </a:r>
                      <a:r>
                        <a:rPr lang="es-CL" sz="2000" dirty="0" smtClean="0"/>
                        <a:t> un elemento</a:t>
                      </a:r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contextmenu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hizo </a:t>
                      </a:r>
                      <a:r>
                        <a:rPr lang="es-CL" sz="2000" dirty="0" err="1" smtClean="0"/>
                        <a:t>click</a:t>
                      </a:r>
                      <a:r>
                        <a:rPr lang="es-CL" sz="2000" dirty="0" smtClean="0"/>
                        <a:t> derecho sobre</a:t>
                      </a:r>
                      <a:r>
                        <a:rPr lang="es-CL" sz="2000" baseline="0" dirty="0" smtClean="0"/>
                        <a:t> un elemento</a:t>
                      </a:r>
                      <a:endParaRPr lang="es-CL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dblclick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hizo doble </a:t>
                      </a:r>
                      <a:r>
                        <a:rPr lang="es-CL" sz="2000" dirty="0" err="1" smtClean="0"/>
                        <a:t>click</a:t>
                      </a:r>
                      <a:r>
                        <a:rPr lang="es-CL" sz="2000" dirty="0" smtClean="0"/>
                        <a:t> sobre un elemento</a:t>
                      </a:r>
                      <a:endParaRPr lang="es-C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está arrastrando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3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dragstart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comenzó a </a:t>
                      </a:r>
                      <a:r>
                        <a:rPr lang="es-CL" sz="2000" i="0" baseline="0" dirty="0" smtClean="0"/>
                        <a:t>arrastrar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dragend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terminó</a:t>
                      </a:r>
                      <a:r>
                        <a:rPr lang="es-CL" sz="2000" i="0" baseline="0" dirty="0" smtClean="0"/>
                        <a:t> de arrastrar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mousenter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dentro de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3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mousemove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sobre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mouseover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sobre un elemento o alguno de sus hijos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6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mouseleave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el puntero</a:t>
                      </a:r>
                      <a:r>
                        <a:rPr lang="es-CL" sz="2000" i="0" baseline="0" dirty="0" smtClean="0"/>
                        <a:t> fuera de un elemento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5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mouseout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el puntero</a:t>
                      </a:r>
                      <a:r>
                        <a:rPr lang="es-CL" sz="2000" i="0" baseline="0" dirty="0" smtClean="0"/>
                        <a:t> fuera de un elemento o alguno de sus hijos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3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mousedown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presionado un botón del mouse sobre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mouseup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soltado un botón del mouse sobre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wheel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la</a:t>
                      </a:r>
                      <a:r>
                        <a:rPr lang="es-CL" sz="2000" i="0" baseline="0" dirty="0" smtClean="0"/>
                        <a:t> rueda del mouse sobre un elemento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9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mousemove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10518" y="5790419"/>
            <a:ext cx="52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https://www.w3schools.com/jsref/dom_obj_event.asp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603535" y="5506455"/>
            <a:ext cx="173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El objeto </a:t>
            </a:r>
            <a:r>
              <a:rPr lang="es-CL" sz="2000" dirty="0" err="1" smtClean="0"/>
              <a:t>Event</a:t>
            </a:r>
            <a:endParaRPr lang="es-CL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9" y="3247791"/>
            <a:ext cx="2993980" cy="306360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175" y="155308"/>
            <a:ext cx="5154622" cy="93593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02" y="1283081"/>
            <a:ext cx="8907595" cy="177287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40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10518" y="5790419"/>
            <a:ext cx="52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https://www.w3schools.com/jsref/dom_obj_event.asp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603535" y="5506455"/>
            <a:ext cx="173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El objeto </a:t>
            </a:r>
            <a:r>
              <a:rPr lang="es-CL" sz="2000" dirty="0" err="1" smtClean="0"/>
              <a:t>Event</a:t>
            </a:r>
            <a:endParaRPr lang="es-CL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792" y="124008"/>
            <a:ext cx="5154622" cy="93593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60" y="3819301"/>
            <a:ext cx="2923394" cy="29519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60" y="1177413"/>
            <a:ext cx="8454254" cy="252441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0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dblclick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10518" y="5790419"/>
            <a:ext cx="52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https://www.w3schools.com/jsref/dom_obj_event.asp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603535" y="5506455"/>
            <a:ext cx="173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El objeto </a:t>
            </a:r>
            <a:r>
              <a:rPr lang="es-CL" sz="2000" dirty="0" err="1" smtClean="0"/>
              <a:t>Event</a:t>
            </a:r>
            <a:endParaRPr lang="es-CL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041" y="196395"/>
            <a:ext cx="5154622" cy="93593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49" y="4545849"/>
            <a:ext cx="2210208" cy="224239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49" y="1330076"/>
            <a:ext cx="8820014" cy="307898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2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wheel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721" y="79163"/>
            <a:ext cx="4012475" cy="112305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366" y="4089163"/>
            <a:ext cx="2019300" cy="204787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131" y="1318389"/>
            <a:ext cx="7253240" cy="265460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709" y="4098604"/>
            <a:ext cx="4436224" cy="26539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Flecha derecha 14"/>
          <p:cNvSpPr/>
          <p:nvPr/>
        </p:nvSpPr>
        <p:spPr>
          <a:xfrm>
            <a:off x="3299094" y="4781007"/>
            <a:ext cx="1203234" cy="757646"/>
          </a:xfrm>
          <a:prstGeom prst="rightArrow">
            <a:avLst/>
          </a:prstGeom>
          <a:solidFill>
            <a:srgbClr val="2CF622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err="1" smtClean="0">
                <a:solidFill>
                  <a:schemeClr val="tx1"/>
                </a:solidFill>
              </a:rPr>
              <a:t>wheel</a:t>
            </a:r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dirty="0" err="1">
                <a:latin typeface="Calibri"/>
              </a:rPr>
              <a:t>m</a:t>
            </a: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ousedown</a:t>
            </a: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/up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2229710" y="5390607"/>
            <a:ext cx="1586415" cy="757646"/>
          </a:xfrm>
          <a:prstGeom prst="rightArrow">
            <a:avLst/>
          </a:prstGeom>
          <a:solidFill>
            <a:srgbClr val="2CF622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err="1" smtClean="0">
                <a:solidFill>
                  <a:schemeClr val="tx1"/>
                </a:solidFill>
              </a:rPr>
              <a:t>mouseup</a:t>
            </a:r>
            <a:endParaRPr lang="es-CL" sz="2400" b="1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75" y="50801"/>
            <a:ext cx="5154622" cy="93593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272" y="1080678"/>
            <a:ext cx="6486525" cy="364807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685" y="4828906"/>
            <a:ext cx="1962150" cy="200025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28906"/>
            <a:ext cx="1962150" cy="200025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6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1" y="0"/>
            <a:ext cx="330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4000" b="1">
                <a:solidFill>
                  <a:prstClr val="white"/>
                </a:solidFill>
              </a:rPr>
              <a:t>Frontend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1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189</Words>
  <Application>Microsoft Office PowerPoint</Application>
  <PresentationFormat>Presentación en pantalla (4:3)</PresentationFormat>
  <Paragraphs>56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414</cp:revision>
  <cp:lastPrinted>2018-02-06T19:43:21Z</cp:lastPrinted>
  <dcterms:created xsi:type="dcterms:W3CDTF">2016-02-23T20:13:48Z</dcterms:created>
  <dcterms:modified xsi:type="dcterms:W3CDTF">2020-08-09T23:42:36Z</dcterms:modified>
</cp:coreProperties>
</file>