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64" r:id="rId3"/>
    <p:sldId id="274" r:id="rId4"/>
    <p:sldId id="309" r:id="rId5"/>
    <p:sldId id="304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08" r:id="rId17"/>
    <p:sldId id="265" r:id="rId18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622"/>
    <a:srgbClr val="229E54"/>
    <a:srgbClr val="E88E16"/>
    <a:srgbClr val="41B1E9"/>
    <a:srgbClr val="003366"/>
    <a:srgbClr val="49535F"/>
    <a:srgbClr val="243190"/>
    <a:srgbClr val="E00E2C"/>
    <a:srgbClr val="FEB91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99" d="100"/>
          <a:sy n="99" d="100"/>
        </p:scale>
        <p:origin x="96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22-08-2020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22-08-2020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151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388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86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43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814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5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8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7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3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75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1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9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04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338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3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54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827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57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21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52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409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628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507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38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80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36571" y="3080547"/>
            <a:ext cx="5007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7200" b="1" noProof="1" smtClean="0">
                <a:solidFill>
                  <a:srgbClr val="49535F"/>
                </a:solidFill>
              </a:rPr>
              <a:t>JavaScript</a:t>
            </a:r>
          </a:p>
          <a:p>
            <a:pPr algn="ctr"/>
            <a:r>
              <a:rPr lang="es-CL" sz="7200" b="1" noProof="1" smtClean="0">
                <a:solidFill>
                  <a:srgbClr val="49535F"/>
                </a:solidFill>
              </a:rPr>
              <a:t>Avanzado</a:t>
            </a:r>
            <a:endParaRPr lang="es-CL" sz="7200" b="1" noProof="1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038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JavaScript: Objetos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45368" y="561763"/>
            <a:ext cx="470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declaración de propiedades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19529" y="1575326"/>
            <a:ext cx="298704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new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miauto.marca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'Toyota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miauto.modelo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Tercel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miauto.año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1999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19529" y="3421986"/>
            <a:ext cx="298704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new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'marca'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=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'Toyota'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'modelo'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=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Tercel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'año'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1969;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572000" y="1575326"/>
            <a:ext cx="3400698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new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nombre =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'marca'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[nombre]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'Toyota'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nombre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'modelo'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[nombre]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Tercel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‘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nombre =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'año'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[nombre] =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1969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0" y="503781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Todas son formas válidas de declarar objetos y sus propiedades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46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038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JavaScript: Objetos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45368" y="561763"/>
            <a:ext cx="470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Agregar propiedades a un objeto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05178" y="2698210"/>
            <a:ext cx="448038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=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numero_puertas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= 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miauto.cc = 1300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console.log(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21920" y="157480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Una vez creado el objeto, es posible agregar más propiedades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4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038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JavaScript: Objetos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45368" y="561763"/>
            <a:ext cx="470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Eliminar propiedades de un objeto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18658" y="1838666"/>
            <a:ext cx="448038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=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numero_puertas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= 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miauto.cc = 1300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console.log(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delete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miauto.cc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console.log(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" y="112516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Una vez creado el objeto, es posible eliminar propiedades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362" y="5078944"/>
            <a:ext cx="4496676" cy="9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2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038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JavaScript: Objetos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408023" y="561763"/>
            <a:ext cx="374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Comparar objetos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05178" y="1647073"/>
            <a:ext cx="448038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marca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'Honda'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otroauto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= {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marca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'Honda'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otroauto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console.log(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'son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iguales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!!'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else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console.log(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'son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distintos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" y="10816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JavaScript los objetos son de tipo </a:t>
            </a:r>
            <a:r>
              <a:rPr kumimoji="0" lang="es-ES_trad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referencia</a:t>
            </a:r>
            <a:endParaRPr kumimoji="0" lang="es-ES_tradn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255" y="4807128"/>
            <a:ext cx="2562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038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JavaScript: Objetos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763590" y="56176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Crear objetos a partir de otro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402080" y="1813472"/>
            <a:ext cx="6278880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Calzado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tipo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'Zapatilla'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mostrarTipo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console.log(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'Calzado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tipo: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this.tipo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}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calzado1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1B1E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Object.create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Calzado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calzado1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.mostrarTipo()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Calzado tipo: Zapatilla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calzado2 =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1B1E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Object.create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Calzado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calzado2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.tipo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'Bota'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calzado2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.mostrarTipo()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Calzado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tipo: Botas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118834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1B1E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Object.create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permite utilizar un objeto como modelo para crear otros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59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127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POO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22415" y="3333094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33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5364481" y="3003089"/>
            <a:ext cx="2743200" cy="1815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bg1"/>
                </a:solidFill>
              </a:rPr>
              <a:t>Herencia</a:t>
            </a:r>
          </a:p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Abstracción</a:t>
            </a:r>
          </a:p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Polimorfismo</a:t>
            </a:r>
          </a:p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Encapsulamiento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838993" y="954532"/>
            <a:ext cx="2081349" cy="1384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Es una forma especial de programar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778138" y="973320"/>
            <a:ext cx="3213462" cy="954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800" i="1" dirty="0" smtClean="0">
                <a:solidFill>
                  <a:schemeClr val="bg1"/>
                </a:solidFill>
              </a:rPr>
              <a:t>Todo en la vida es un objeto programable</a:t>
            </a:r>
            <a:endParaRPr lang="es-ES_tradnl" sz="2800" i="1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Programación Orientada a Objetos</a:t>
            </a:r>
            <a:endParaRPr lang="es-ES_tradnl" sz="44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505095" y="2107696"/>
            <a:ext cx="1493521" cy="1384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Combina datos y métodos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79119" y="5231080"/>
            <a:ext cx="2926081" cy="954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Facilita administrar software complejo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399212" y="3950119"/>
            <a:ext cx="1480456" cy="954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Clases y objetos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3561805" y="2217432"/>
            <a:ext cx="2211978" cy="23115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800" dirty="0" smtClean="0"/>
              <a:t>POO</a:t>
            </a:r>
            <a:endParaRPr lang="es-CL" sz="4800" dirty="0"/>
          </a:p>
        </p:txBody>
      </p:sp>
    </p:spTree>
    <p:extLst>
      <p:ext uri="{BB962C8B-B14F-4D97-AF65-F5344CB8AC3E}">
        <p14:creationId xmlns:p14="http://schemas.microsoft.com/office/powerpoint/2010/main" val="274262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35131" y="796813"/>
            <a:ext cx="3117669" cy="1384995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Es una plantilla, un modelo, como un plano para una casa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669281" y="1122139"/>
            <a:ext cx="2734491" cy="1384995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Las programamos para modelar soluciones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49235" y="4009701"/>
            <a:ext cx="3396343" cy="1384995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Es una estructura que contiene atributos y funciones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3361509" y="1390628"/>
            <a:ext cx="2420983" cy="2361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800" dirty="0" smtClean="0"/>
              <a:t>CLASE</a:t>
            </a:r>
            <a:endParaRPr lang="es-CL" sz="4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183088" y="3621363"/>
            <a:ext cx="2638695" cy="52322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Son reutilizables</a:t>
            </a:r>
            <a:endParaRPr lang="es-ES_trad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317864" y="361386"/>
            <a:ext cx="8508274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class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00B050"/>
                </a:solidFill>
              </a:rPr>
              <a:t>Rectangulo</a:t>
            </a:r>
            <a:r>
              <a:rPr lang="en-US" sz="2800" dirty="0"/>
              <a:t> 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6"/>
                </a:solidFill>
              </a:rPr>
              <a:t>alto</a:t>
            </a:r>
            <a:r>
              <a:rPr lang="en-US" sz="2800" dirty="0"/>
              <a:t> = </a:t>
            </a:r>
            <a:r>
              <a:rPr lang="en-US" sz="2800" dirty="0" smtClean="0"/>
              <a:t>0</a:t>
            </a: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6"/>
                </a:solidFill>
              </a:rPr>
              <a:t>ancho</a:t>
            </a:r>
            <a:r>
              <a:rPr lang="en-US" sz="2800" dirty="0"/>
              <a:t> = </a:t>
            </a:r>
            <a:r>
              <a:rPr lang="en-US" sz="2800" dirty="0" smtClean="0"/>
              <a:t>0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7030A0"/>
                </a:solidFill>
              </a:rPr>
              <a:t>mostrar_dimensiones</a:t>
            </a:r>
            <a:r>
              <a:rPr lang="en-US" sz="2800" dirty="0" smtClean="0"/>
              <a:t>()</a:t>
            </a:r>
            <a:r>
              <a:rPr lang="en-US" sz="2800" dirty="0"/>
              <a:t> 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		</a:t>
            </a:r>
            <a:r>
              <a:rPr lang="en-US" sz="2800" dirty="0" smtClean="0"/>
              <a:t>console.log(</a:t>
            </a:r>
            <a:r>
              <a:rPr lang="en-US" sz="2800" dirty="0" smtClean="0">
                <a:solidFill>
                  <a:schemeClr val="accent3"/>
                </a:solidFill>
              </a:rPr>
              <a:t>'</a:t>
            </a:r>
            <a:r>
              <a:rPr lang="en-US" sz="2800" dirty="0" err="1" smtClean="0">
                <a:solidFill>
                  <a:schemeClr val="accent3"/>
                </a:solidFill>
              </a:rPr>
              <a:t>Yo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</a:rPr>
              <a:t>mido</a:t>
            </a:r>
            <a:r>
              <a:rPr lang="en-US" sz="2800" dirty="0">
                <a:solidFill>
                  <a:schemeClr val="accent3"/>
                </a:solidFill>
              </a:rPr>
              <a:t> '</a:t>
            </a:r>
            <a:r>
              <a:rPr lang="en-US" sz="2800" dirty="0"/>
              <a:t> + </a:t>
            </a:r>
            <a:r>
              <a:rPr lang="en-US" sz="2800" dirty="0" err="1"/>
              <a:t>this.</a:t>
            </a:r>
            <a:r>
              <a:rPr lang="en-US" sz="2800" dirty="0" err="1">
                <a:solidFill>
                  <a:schemeClr val="accent6"/>
                </a:solidFill>
              </a:rPr>
              <a:t>alto</a:t>
            </a:r>
            <a:r>
              <a:rPr lang="en-US" sz="2800" dirty="0"/>
              <a:t> + </a:t>
            </a:r>
            <a:r>
              <a:rPr lang="en-US" sz="2800" dirty="0">
                <a:solidFill>
                  <a:schemeClr val="accent3"/>
                </a:solidFill>
              </a:rPr>
              <a:t>' x '</a:t>
            </a:r>
            <a:r>
              <a:rPr lang="en-US" sz="2800" dirty="0"/>
              <a:t> + </a:t>
            </a:r>
            <a:r>
              <a:rPr lang="en-US" sz="2800" dirty="0" err="1"/>
              <a:t>this.</a:t>
            </a:r>
            <a:r>
              <a:rPr lang="en-US" sz="2800" dirty="0" err="1">
                <a:solidFill>
                  <a:schemeClr val="accent6"/>
                </a:solidFill>
              </a:rPr>
              <a:t>ancho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	}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17864" y="3893509"/>
            <a:ext cx="8508274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Clase</a:t>
            </a:r>
            <a:r>
              <a:rPr lang="en-US" sz="2000" dirty="0" smtClean="0"/>
              <a:t> </a:t>
            </a:r>
            <a:r>
              <a:rPr lang="en-US" sz="2000" dirty="0" err="1" smtClean="0"/>
              <a:t>nombre</a:t>
            </a:r>
            <a:r>
              <a:rPr lang="en-US" sz="2000" dirty="0" smtClean="0"/>
              <a:t>: </a:t>
            </a:r>
            <a:r>
              <a:rPr lang="en-US" sz="2000" dirty="0" err="1" smtClean="0">
                <a:solidFill>
                  <a:srgbClr val="00B050"/>
                </a:solidFill>
              </a:rPr>
              <a:t>Rectangulo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err="1" smtClean="0"/>
              <a:t>Atributos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2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smtClean="0">
                <a:solidFill>
                  <a:schemeClr val="accent6"/>
                </a:solidFill>
              </a:rPr>
              <a:t>alto</a:t>
            </a:r>
            <a:r>
              <a:rPr lang="en-US" sz="2000" dirty="0" smtClean="0"/>
              <a:t>, </a:t>
            </a:r>
            <a:r>
              <a:rPr lang="en-US" sz="2000" dirty="0" err="1" smtClean="0"/>
              <a:t>numérico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smtClean="0">
                <a:solidFill>
                  <a:schemeClr val="accent6"/>
                </a:solidFill>
              </a:rPr>
              <a:t>ancho</a:t>
            </a:r>
            <a:r>
              <a:rPr lang="en-US" sz="2000" dirty="0" smtClean="0"/>
              <a:t>, </a:t>
            </a:r>
            <a:r>
              <a:rPr lang="en-US" sz="2000" dirty="0" err="1" smtClean="0"/>
              <a:t>numérico</a:t>
            </a:r>
            <a:endParaRPr lang="en-US" sz="2000" dirty="0" smtClean="0"/>
          </a:p>
          <a:p>
            <a:r>
              <a:rPr lang="en-US" sz="2000" dirty="0" err="1" smtClean="0"/>
              <a:t>Funciones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1</a:t>
            </a:r>
          </a:p>
          <a:p>
            <a:r>
              <a:rPr lang="en-US" sz="2000" dirty="0"/>
              <a:t>	</a:t>
            </a:r>
            <a:r>
              <a:rPr lang="en-US" sz="2000" dirty="0" err="1" smtClean="0">
                <a:solidFill>
                  <a:srgbClr val="7030A0"/>
                </a:solidFill>
              </a:rPr>
              <a:t>mostrar_dimensiones</a:t>
            </a:r>
            <a:r>
              <a:rPr lang="en-US" sz="2000" dirty="0" smtClean="0"/>
              <a:t>(): </a:t>
            </a:r>
            <a:r>
              <a:rPr lang="en-US" sz="2000" dirty="0" err="1" smtClean="0"/>
              <a:t>Muestra</a:t>
            </a:r>
            <a:r>
              <a:rPr lang="en-US" sz="2000" dirty="0" smtClean="0"/>
              <a:t> el valor de </a:t>
            </a:r>
            <a:r>
              <a:rPr lang="en-US" sz="2000" dirty="0" err="1" smtClean="0"/>
              <a:t>sus</a:t>
            </a:r>
            <a:r>
              <a:rPr lang="en-US" sz="2000" dirty="0" smtClean="0"/>
              <a:t> 2 </a:t>
            </a:r>
            <a:r>
              <a:rPr lang="en-US" sz="2000" dirty="0" err="1" smtClean="0"/>
              <a:t>atributos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42179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7566" y="4444976"/>
            <a:ext cx="4467497" cy="95410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Tiene los atributos y métodos definidos en su clase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04114" y="1241125"/>
            <a:ext cx="3204754" cy="95410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i="1" dirty="0" smtClean="0">
                <a:solidFill>
                  <a:schemeClr val="bg1"/>
                </a:solidFill>
              </a:rPr>
              <a:t>la clase es un plano, el objeto es una casa</a:t>
            </a:r>
            <a:endParaRPr lang="es-ES_tradnl" sz="2800" i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74377" y="3494893"/>
            <a:ext cx="2734491" cy="95410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Su estructura la define su clase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3074126" y="1489921"/>
            <a:ext cx="2995749" cy="29550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800" dirty="0" smtClean="0"/>
              <a:t>OBJETO</a:t>
            </a:r>
            <a:endParaRPr lang="es-CL" sz="4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70562" y="518594"/>
            <a:ext cx="2734491" cy="95410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Es una instancia de una clase</a:t>
            </a:r>
            <a:endParaRPr lang="es-ES_trad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3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317864" y="204631"/>
            <a:ext cx="850827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 rect1 = </a:t>
            </a:r>
            <a:r>
              <a:rPr lang="en-US" sz="2800" dirty="0">
                <a:solidFill>
                  <a:srgbClr val="0070C0"/>
                </a:solidFill>
              </a:rPr>
              <a:t>new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00B050"/>
                </a:solidFill>
              </a:rPr>
              <a:t>Rectangulo</a:t>
            </a:r>
            <a:r>
              <a:rPr lang="en-US" sz="2800" dirty="0"/>
              <a:t>()</a:t>
            </a:r>
          </a:p>
          <a:p>
            <a:r>
              <a:rPr lang="en-US" sz="2800" dirty="0"/>
              <a:t>rect1.</a:t>
            </a:r>
            <a:r>
              <a:rPr lang="en-US" sz="2800" dirty="0">
                <a:solidFill>
                  <a:schemeClr val="accent6"/>
                </a:solidFill>
              </a:rPr>
              <a:t>alto</a:t>
            </a:r>
            <a:r>
              <a:rPr lang="en-US" sz="2800" dirty="0"/>
              <a:t> = 5</a:t>
            </a:r>
          </a:p>
          <a:p>
            <a:r>
              <a:rPr lang="en-US" sz="2800" dirty="0"/>
              <a:t>rect1.</a:t>
            </a:r>
            <a:r>
              <a:rPr lang="en-US" sz="2800" dirty="0">
                <a:solidFill>
                  <a:schemeClr val="accent6"/>
                </a:solidFill>
              </a:rPr>
              <a:t>ancho</a:t>
            </a:r>
            <a:r>
              <a:rPr lang="en-US" sz="2800" dirty="0"/>
              <a:t> = 10 </a:t>
            </a:r>
          </a:p>
          <a:p>
            <a:r>
              <a:rPr lang="en-US" sz="2800" dirty="0" smtClean="0"/>
              <a:t>rect1.</a:t>
            </a:r>
            <a:r>
              <a:rPr lang="en-US" sz="2800" dirty="0" smtClean="0">
                <a:solidFill>
                  <a:srgbClr val="7030A0"/>
                </a:solidFill>
              </a:rPr>
              <a:t>mostrar_dimensiones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710" y="5464296"/>
            <a:ext cx="424978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class</a:t>
            </a:r>
            <a:r>
              <a:rPr lang="en-US" sz="1200" dirty="0"/>
              <a:t> </a:t>
            </a:r>
            <a:r>
              <a:rPr lang="en-US" sz="1200" dirty="0" err="1">
                <a:solidFill>
                  <a:srgbClr val="00B050"/>
                </a:solidFill>
              </a:rPr>
              <a:t>Rectangulo</a:t>
            </a:r>
            <a:r>
              <a:rPr lang="en-US" sz="1200" dirty="0"/>
              <a:t> </a:t>
            </a:r>
            <a:r>
              <a:rPr lang="en-US" sz="1200" dirty="0" smtClean="0"/>
              <a:t>{</a:t>
            </a:r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/>
                </a:solidFill>
              </a:rPr>
              <a:t>alto</a:t>
            </a:r>
            <a:r>
              <a:rPr lang="en-US" sz="1200" dirty="0"/>
              <a:t> = </a:t>
            </a:r>
            <a:r>
              <a:rPr lang="en-US" sz="1200" dirty="0" smtClean="0"/>
              <a:t>0</a:t>
            </a:r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/>
                </a:solidFill>
              </a:rPr>
              <a:t>ancho</a:t>
            </a:r>
            <a:r>
              <a:rPr lang="en-US" sz="1200" dirty="0"/>
              <a:t> = </a:t>
            </a:r>
            <a:r>
              <a:rPr lang="en-US" sz="1200" dirty="0" smtClean="0"/>
              <a:t>0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rgbClr val="7030A0"/>
                </a:solidFill>
              </a:rPr>
              <a:t>mostrar_dimensiones</a:t>
            </a:r>
            <a:r>
              <a:rPr lang="en-US" sz="1200" dirty="0" smtClean="0"/>
              <a:t>()</a:t>
            </a:r>
            <a:r>
              <a:rPr lang="en-US" sz="1200" dirty="0"/>
              <a:t> </a:t>
            </a:r>
            <a:r>
              <a:rPr lang="en-US" sz="1200" dirty="0" smtClean="0"/>
              <a:t>{</a:t>
            </a:r>
          </a:p>
          <a:p>
            <a:r>
              <a:rPr lang="en-US" sz="1200" dirty="0" smtClean="0"/>
              <a:t>		console.log(</a:t>
            </a:r>
            <a:r>
              <a:rPr lang="en-US" sz="1200" dirty="0" err="1" smtClean="0">
                <a:solidFill>
                  <a:schemeClr val="accent3"/>
                </a:solidFill>
              </a:rPr>
              <a:t>Yo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mido</a:t>
            </a:r>
            <a:r>
              <a:rPr lang="en-US" sz="1200" dirty="0">
                <a:solidFill>
                  <a:schemeClr val="accent3"/>
                </a:solidFill>
              </a:rPr>
              <a:t> '</a:t>
            </a:r>
            <a:r>
              <a:rPr lang="en-US" sz="1200" dirty="0"/>
              <a:t> + </a:t>
            </a:r>
            <a:r>
              <a:rPr lang="en-US" sz="1200" dirty="0" err="1"/>
              <a:t>this.alto</a:t>
            </a:r>
            <a:r>
              <a:rPr lang="en-US" sz="1200" dirty="0"/>
              <a:t> + </a:t>
            </a:r>
            <a:r>
              <a:rPr lang="en-US" sz="1200" dirty="0">
                <a:solidFill>
                  <a:schemeClr val="accent3"/>
                </a:solidFill>
              </a:rPr>
              <a:t>' x '</a:t>
            </a:r>
            <a:r>
              <a:rPr lang="en-US" sz="1200" dirty="0"/>
              <a:t> + </a:t>
            </a:r>
            <a:r>
              <a:rPr lang="en-US" sz="1200" dirty="0" err="1"/>
              <a:t>this.ancho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	}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73" y="2142580"/>
            <a:ext cx="6863055" cy="31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6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230776" y="709729"/>
            <a:ext cx="4472959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C00000"/>
                </a:solidFill>
              </a:rPr>
              <a:t>rect1</a:t>
            </a:r>
            <a:r>
              <a:rPr lang="en-US" sz="2800" dirty="0"/>
              <a:t> = </a:t>
            </a:r>
            <a:r>
              <a:rPr lang="en-US" sz="2800" dirty="0">
                <a:solidFill>
                  <a:srgbClr val="0070C0"/>
                </a:solidFill>
              </a:rPr>
              <a:t>new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00B050"/>
                </a:solidFill>
              </a:rPr>
              <a:t>Rectangulo</a:t>
            </a:r>
            <a:r>
              <a:rPr lang="en-US" sz="2800" dirty="0" smtClean="0"/>
              <a:t>()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 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rect2</a:t>
            </a:r>
            <a:r>
              <a:rPr lang="en-US" sz="2800" dirty="0"/>
              <a:t> = </a:t>
            </a:r>
            <a:r>
              <a:rPr lang="en-US" sz="2800" dirty="0">
                <a:solidFill>
                  <a:srgbClr val="0070C0"/>
                </a:solidFill>
              </a:rPr>
              <a:t>new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00B050"/>
                </a:solidFill>
              </a:rPr>
              <a:t>Rectangulo</a:t>
            </a:r>
            <a:r>
              <a:rPr lang="en-US" sz="2800" dirty="0"/>
              <a:t>()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rect1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accent6"/>
                </a:solidFill>
              </a:rPr>
              <a:t>alto</a:t>
            </a:r>
            <a:r>
              <a:rPr lang="en-US" sz="2800" dirty="0"/>
              <a:t> = 5</a:t>
            </a:r>
          </a:p>
          <a:p>
            <a:r>
              <a:rPr lang="en-US" sz="2800" dirty="0">
                <a:solidFill>
                  <a:srgbClr val="C00000"/>
                </a:solidFill>
              </a:rPr>
              <a:t>rect1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accent6"/>
                </a:solidFill>
              </a:rPr>
              <a:t>ancho</a:t>
            </a:r>
            <a:r>
              <a:rPr lang="en-US" sz="2800" dirty="0"/>
              <a:t> = 10 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rect1</a:t>
            </a:r>
            <a:r>
              <a:rPr lang="en-US" sz="2800" dirty="0" smtClean="0"/>
              <a:t>.</a:t>
            </a:r>
            <a:r>
              <a:rPr lang="en-US" sz="2800" dirty="0" smtClean="0">
                <a:solidFill>
                  <a:srgbClr val="7030A0"/>
                </a:solidFill>
              </a:rPr>
              <a:t>mostrar_dimensiones</a:t>
            </a:r>
            <a:r>
              <a:rPr lang="en-US" sz="2800" dirty="0" smtClean="0"/>
              <a:t>()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rect2</a:t>
            </a:r>
            <a:r>
              <a:rPr lang="en-US" sz="2800" dirty="0" smtClean="0"/>
              <a:t>.</a:t>
            </a:r>
            <a:r>
              <a:rPr lang="en-US" sz="2800" dirty="0" smtClean="0">
                <a:solidFill>
                  <a:schemeClr val="accent6"/>
                </a:solidFill>
              </a:rPr>
              <a:t>alto</a:t>
            </a:r>
            <a:r>
              <a:rPr lang="en-US" sz="2800" dirty="0"/>
              <a:t> = </a:t>
            </a:r>
            <a:r>
              <a:rPr lang="en-US" sz="2800" dirty="0" smtClean="0"/>
              <a:t>45</a:t>
            </a:r>
            <a:endParaRPr lang="en-US" sz="2800" dirty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rect2</a:t>
            </a:r>
            <a:r>
              <a:rPr lang="en-US" sz="2800" dirty="0" smtClean="0"/>
              <a:t>.</a:t>
            </a:r>
            <a:r>
              <a:rPr lang="en-US" sz="2800" dirty="0" smtClean="0">
                <a:solidFill>
                  <a:schemeClr val="accent6"/>
                </a:solidFill>
              </a:rPr>
              <a:t>ancho</a:t>
            </a:r>
            <a:r>
              <a:rPr lang="en-US" sz="2800" dirty="0"/>
              <a:t> = </a:t>
            </a:r>
            <a:r>
              <a:rPr lang="en-US" sz="2800" dirty="0" smtClean="0"/>
              <a:t>99</a:t>
            </a:r>
            <a:endParaRPr lang="en-US" sz="2800" dirty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rect2</a:t>
            </a:r>
            <a:r>
              <a:rPr lang="en-US" sz="2800" dirty="0" smtClean="0"/>
              <a:t>.</a:t>
            </a:r>
            <a:r>
              <a:rPr lang="en-US" sz="2800" dirty="0" smtClean="0">
                <a:solidFill>
                  <a:srgbClr val="7030A0"/>
                </a:solidFill>
              </a:rPr>
              <a:t>mostrar_dimensiones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710" y="5464296"/>
            <a:ext cx="424978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class</a:t>
            </a:r>
            <a:r>
              <a:rPr lang="en-US" sz="1200" dirty="0"/>
              <a:t> </a:t>
            </a:r>
            <a:r>
              <a:rPr lang="en-US" sz="1200" dirty="0" err="1">
                <a:solidFill>
                  <a:srgbClr val="00B050"/>
                </a:solidFill>
              </a:rPr>
              <a:t>Rectangulo</a:t>
            </a:r>
            <a:r>
              <a:rPr lang="en-US" sz="1200" dirty="0"/>
              <a:t> </a:t>
            </a:r>
            <a:r>
              <a:rPr lang="en-US" sz="1200" dirty="0" smtClean="0"/>
              <a:t>{</a:t>
            </a:r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/>
                </a:solidFill>
              </a:rPr>
              <a:t>alto</a:t>
            </a:r>
            <a:r>
              <a:rPr lang="en-US" sz="1200" dirty="0"/>
              <a:t> = </a:t>
            </a:r>
            <a:r>
              <a:rPr lang="en-US" sz="1200" dirty="0" smtClean="0"/>
              <a:t>0</a:t>
            </a:r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/>
                </a:solidFill>
              </a:rPr>
              <a:t>ancho</a:t>
            </a:r>
            <a:r>
              <a:rPr lang="en-US" sz="1200" dirty="0"/>
              <a:t> = </a:t>
            </a:r>
            <a:r>
              <a:rPr lang="en-US" sz="1200" dirty="0" smtClean="0"/>
              <a:t>0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rgbClr val="7030A0"/>
                </a:solidFill>
              </a:rPr>
              <a:t>mostrar_dimensiones</a:t>
            </a:r>
            <a:r>
              <a:rPr lang="en-US" sz="1200" dirty="0" smtClean="0"/>
              <a:t>()</a:t>
            </a:r>
            <a:r>
              <a:rPr lang="en-US" sz="1200" dirty="0"/>
              <a:t> </a:t>
            </a:r>
            <a:r>
              <a:rPr lang="en-US" sz="1200" dirty="0" smtClean="0"/>
              <a:t>{</a:t>
            </a:r>
          </a:p>
          <a:p>
            <a:r>
              <a:rPr lang="en-US" sz="1200" dirty="0" smtClean="0"/>
              <a:t>		console.log(</a:t>
            </a:r>
            <a:r>
              <a:rPr lang="en-US" sz="1200" dirty="0" err="1" smtClean="0">
                <a:solidFill>
                  <a:schemeClr val="accent3"/>
                </a:solidFill>
              </a:rPr>
              <a:t>Yo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mido</a:t>
            </a:r>
            <a:r>
              <a:rPr lang="en-US" sz="1200" dirty="0">
                <a:solidFill>
                  <a:schemeClr val="accent3"/>
                </a:solidFill>
              </a:rPr>
              <a:t> '</a:t>
            </a:r>
            <a:r>
              <a:rPr lang="en-US" sz="1200" dirty="0"/>
              <a:t> + </a:t>
            </a:r>
            <a:r>
              <a:rPr lang="en-US" sz="1200" dirty="0" err="1"/>
              <a:t>this.alto</a:t>
            </a:r>
            <a:r>
              <a:rPr lang="en-US" sz="1200" dirty="0"/>
              <a:t> + </a:t>
            </a:r>
            <a:r>
              <a:rPr lang="en-US" sz="1200" dirty="0">
                <a:solidFill>
                  <a:schemeClr val="accent3"/>
                </a:solidFill>
              </a:rPr>
              <a:t>' x '</a:t>
            </a:r>
            <a:r>
              <a:rPr lang="en-US" sz="1200" dirty="0"/>
              <a:t> + </a:t>
            </a:r>
            <a:r>
              <a:rPr lang="en-US" sz="1200" dirty="0" err="1"/>
              <a:t>this.ancho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	}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r="37237"/>
          <a:stretch/>
        </p:blipFill>
        <p:spPr>
          <a:xfrm>
            <a:off x="4784134" y="709729"/>
            <a:ext cx="4190882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038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JavaScript: Objetos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021619" y="601824"/>
            <a:ext cx="211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Definición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5"/>
          <a:stretch/>
        </p:blipFill>
        <p:spPr>
          <a:xfrm>
            <a:off x="4293599" y="3724005"/>
            <a:ext cx="4772025" cy="304691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" y="855526"/>
            <a:ext cx="4745600" cy="35592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0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1038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JavaScript: Objetos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45368" y="561763"/>
            <a:ext cx="470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declaración de objetos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62148" y="1045374"/>
            <a:ext cx="7785463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C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marca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'Toyota'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modelo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Tercel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motor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1.3,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año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1999,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getDetalles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	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completo = </a:t>
            </a:r>
            <a:r>
              <a:rPr kumimoji="0" lang="es-C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this.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marca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'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s-C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this.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modelo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	completo +=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 motor de '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</a:t>
            </a:r>
            <a:r>
              <a:rPr kumimoji="0" lang="es-C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this.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motor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litros'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		completo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+=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 año 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s-C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this.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año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	</a:t>
            </a:r>
            <a:r>
              <a:rPr kumimoji="0" lang="es-C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completo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</a:t>
            </a: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console.log( </a:t>
            </a:r>
            <a:r>
              <a:rPr kumimoji="0" lang="es-C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.marca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Toyota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console.log( </a:t>
            </a:r>
            <a:r>
              <a:rPr kumimoji="0" lang="es-C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.modelo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Tercel</a:t>
            </a:r>
            <a:endParaRPr kumimoji="0" lang="es-CL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console.log( </a:t>
            </a:r>
            <a:r>
              <a:rPr kumimoji="0" lang="es-C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miauto</a:t>
            </a:r>
            <a:r>
              <a:rPr kumimoji="0" lang="es-C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.getDetalles</a:t>
            </a:r>
            <a:r>
              <a:rPr kumimoji="0" lang="es-C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//Toyota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Tercel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motor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1.3 litros del año 1999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17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18418</TotalTime>
  <Words>323</Words>
  <Application>Microsoft Office PowerPoint</Application>
  <PresentationFormat>Presentación en pantalla (4:3)</PresentationFormat>
  <Paragraphs>170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364</cp:revision>
  <cp:lastPrinted>2018-02-06T19:43:21Z</cp:lastPrinted>
  <dcterms:created xsi:type="dcterms:W3CDTF">2016-02-23T20:13:48Z</dcterms:created>
  <dcterms:modified xsi:type="dcterms:W3CDTF">2020-08-22T15:49:11Z</dcterms:modified>
</cp:coreProperties>
</file>