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1"/>
  </p:sldMasterIdLst>
  <p:notesMasterIdLst>
    <p:notesMasterId r:id="rId5"/>
  </p:notesMasterIdLst>
  <p:handoutMasterIdLst>
    <p:handoutMasterId r:id="rId6"/>
  </p:handoutMasterIdLst>
  <p:sldIdLst>
    <p:sldId id="320" r:id="rId2"/>
    <p:sldId id="322" r:id="rId3"/>
    <p:sldId id="324" r:id="rId4"/>
  </p:sldIdLst>
  <p:sldSz cx="9144000" cy="6858000" type="screen4x3"/>
  <p:notesSz cx="7010400" cy="92964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a Astudillo P." initials="FAP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F622"/>
    <a:srgbClr val="229E54"/>
    <a:srgbClr val="E88E16"/>
    <a:srgbClr val="41B1E9"/>
    <a:srgbClr val="003366"/>
    <a:srgbClr val="49535F"/>
    <a:srgbClr val="243190"/>
    <a:srgbClr val="E00E2C"/>
    <a:srgbClr val="FEB915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97" autoAdjust="0"/>
    <p:restoredTop sz="94364" autoAdjust="0"/>
  </p:normalViewPr>
  <p:slideViewPr>
    <p:cSldViewPr snapToGrid="0" snapToObjects="1">
      <p:cViewPr varScale="1">
        <p:scale>
          <a:sx n="88" d="100"/>
          <a:sy n="88" d="100"/>
        </p:scale>
        <p:origin x="127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CACFEAB-34D1-4C07-8DCE-8E44EC1C82C2}" type="datetimeFigureOut">
              <a:rPr lang="es-CL" smtClean="0"/>
              <a:t>08-08-2020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6A84A1E-25AE-4A40-B540-C2821EB8A3B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22030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24F2E-4955-4E98-A6C3-6F727FE95F07}" type="datetimeFigureOut">
              <a:rPr lang="es-CL" smtClean="0"/>
              <a:t>08-08-2020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60042-8184-4145-9EDA-BA3AA743B5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97322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0211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9527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884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smtClean="0"/>
              <a:t>Haga clic para editar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6338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5736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2750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0" y="0"/>
            <a:ext cx="9144000" cy="135129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      EDUCACIÓN CONTÍNUA</a:t>
            </a: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ángulo 6"/>
          <p:cNvSpPr/>
          <p:nvPr userDrawn="1"/>
        </p:nvSpPr>
        <p:spPr>
          <a:xfrm flipV="1">
            <a:off x="0" y="6313419"/>
            <a:ext cx="9144000" cy="46520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ángulo 8"/>
          <p:cNvSpPr/>
          <p:nvPr userDrawn="1"/>
        </p:nvSpPr>
        <p:spPr>
          <a:xfrm rot="2736822">
            <a:off x="575940" y="1103933"/>
            <a:ext cx="494719" cy="4947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73983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8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0" y="0"/>
            <a:ext cx="9144000" cy="135129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      EDUCACIÓN CONTÍNUA</a:t>
            </a:r>
          </a:p>
        </p:txBody>
      </p:sp>
      <p:sp>
        <p:nvSpPr>
          <p:cNvPr id="7" name="Rectángulo 6"/>
          <p:cNvSpPr/>
          <p:nvPr userDrawn="1"/>
        </p:nvSpPr>
        <p:spPr>
          <a:xfrm flipV="1">
            <a:off x="0" y="6313419"/>
            <a:ext cx="9144000" cy="46520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ángulo 8"/>
          <p:cNvSpPr/>
          <p:nvPr userDrawn="1"/>
        </p:nvSpPr>
        <p:spPr>
          <a:xfrm rot="2736822">
            <a:off x="575940" y="1103933"/>
            <a:ext cx="494719" cy="4947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3110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GFDHDFDHFHD</a:t>
            </a: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9920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0206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83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52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GFDHDFDHFHD</a:t>
            </a: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675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2340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3035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928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GFDHDFDHFHD</a:t>
            </a: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8809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703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Relationship Id="rId6" Type="http://schemas.openxmlformats.org/officeDocument/2006/relationships/image" Target="NUL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445425" y="0"/>
            <a:ext cx="32644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Condicionales</a:t>
            </a:r>
            <a:endParaRPr kumimoji="0" lang="es-CL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C3A6B88-E9CC-8D45-B88F-A270F2D9D385}"/>
              </a:ext>
            </a:extLst>
          </p:cNvPr>
          <p:cNvSpPr/>
          <p:nvPr/>
        </p:nvSpPr>
        <p:spPr>
          <a:xfrm>
            <a:off x="139337" y="1535933"/>
            <a:ext cx="8891452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0" marR="0" lvl="5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4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&amp;&amp;</a:t>
            </a:r>
            <a:r>
              <a:rPr kumimoji="0" lang="es-CL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</a:t>
            </a:r>
            <a:r>
              <a:rPr kumimoji="0" lang="es-CL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significa     </a:t>
            </a:r>
            <a:r>
              <a:rPr kumimoji="0" lang="es-CL" sz="4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</a:p>
          <a:p>
            <a:pPr marL="2286000" marR="0" lvl="5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	(condición1 &amp;&amp; condición2 &amp;&amp; condición3)            			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 que la </a:t>
            </a:r>
            <a:r>
              <a:rPr kumimoji="0" lang="es-CL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condición completa </a:t>
            </a:r>
            <a:r>
              <a:rPr kumimoji="0" lang="es-C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sea verdadera </a:t>
            </a:r>
            <a:r>
              <a:rPr kumimoji="0" lang="es-CL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las tres condiciones</a:t>
            </a:r>
            <a:r>
              <a:rPr kumimoji="0" lang="es-C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CL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deben ser verdaderas</a:t>
            </a:r>
            <a:endParaRPr kumimoji="0" lang="es-ES_tradnl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375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750226" y="-32733"/>
            <a:ext cx="33166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Condicionales</a:t>
            </a:r>
            <a:endParaRPr kumimoji="0" lang="es-CL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C3A6B88-E9CC-8D45-B88F-A270F2D9D385}"/>
              </a:ext>
            </a:extLst>
          </p:cNvPr>
          <p:cNvSpPr/>
          <p:nvPr/>
        </p:nvSpPr>
        <p:spPr>
          <a:xfrm>
            <a:off x="209006" y="1457555"/>
            <a:ext cx="881307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||   significa    </a:t>
            </a:r>
            <a:r>
              <a:rPr kumimoji="0" lang="es-CL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</a:t>
            </a:r>
            <a:endParaRPr kumimoji="0" lang="es-CL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0" marR="0" lvl="5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	(condición1 || condición2 || condición3)            			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 que la condición sea verdadera </a:t>
            </a:r>
            <a:r>
              <a:rPr kumimoji="0" lang="es-CL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basta con que </a:t>
            </a:r>
            <a:r>
              <a:rPr kumimoji="0" lang="es-CL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sólo una </a:t>
            </a:r>
            <a:r>
              <a:rPr kumimoji="0" lang="es-CL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condición </a:t>
            </a:r>
            <a:r>
              <a:rPr kumimoji="0" lang="es-CL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sea verdadera</a:t>
            </a:r>
            <a:endParaRPr kumimoji="0" lang="es-CL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0904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695584" y="40990"/>
            <a:ext cx="2735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Condicionales</a:t>
            </a:r>
            <a:endParaRPr kumimoji="0" lang="es-CL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C3A6B88-E9CC-8D45-B88F-A270F2D9D385}"/>
              </a:ext>
            </a:extLst>
          </p:cNvPr>
          <p:cNvSpPr/>
          <p:nvPr/>
        </p:nvSpPr>
        <p:spPr>
          <a:xfrm>
            <a:off x="226423" y="729393"/>
            <a:ext cx="891757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 </a:t>
            </a:r>
            <a:r>
              <a:rPr kumimoji="0" lang="es-C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siguiente ejemplo , asigna a la variable </a:t>
            </a:r>
            <a:r>
              <a:rPr kumimoji="0" lang="es-CL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rut</a:t>
            </a:r>
            <a:r>
              <a:rPr kumimoji="0" lang="es-C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el valor </a:t>
            </a:r>
            <a:r>
              <a:rPr kumimoji="0" lang="es-CL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"12.345.123-K". </a:t>
            </a:r>
            <a:r>
              <a:rPr kumimoji="0" lang="es-C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Luego, en la condición se evalúa que el valor del </a:t>
            </a:r>
            <a:r>
              <a:rPr kumimoji="0" lang="es-CL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rut</a:t>
            </a:r>
            <a:r>
              <a:rPr kumimoji="0" lang="es-C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sea distinto a </a:t>
            </a:r>
            <a:r>
              <a:rPr kumimoji="0" lang="es-CL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"12.345.123-K", </a:t>
            </a:r>
            <a:r>
              <a:rPr kumimoji="0" lang="es-C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como el valor es igual, la condición es falsa y se ejecuta </a:t>
            </a:r>
            <a:r>
              <a:rPr kumimoji="0" lang="es-CL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"Su </a:t>
            </a:r>
            <a:r>
              <a:rPr kumimoji="0" lang="es-CL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rut</a:t>
            </a:r>
            <a:r>
              <a:rPr kumimoji="0" lang="es-C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es </a:t>
            </a:r>
            <a:r>
              <a:rPr kumimoji="0" lang="es-CL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12.345.123-K".</a:t>
            </a:r>
            <a:endParaRPr kumimoji="0" lang="es-CL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Gráfico 10" descr="Flecha con curva ligera">
            <a:extLst>
              <a:ext uri="{FF2B5EF4-FFF2-40B4-BE49-F238E27FC236}">
                <a16:creationId xmlns:a16="http://schemas.microsoft.com/office/drawing/2014/main" id="{91718224-EA59-E049-A8E2-5CFAE37FB3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77191" y="4077367"/>
            <a:ext cx="857103" cy="85710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54D2B61-8A62-2B4B-9A0E-006D469161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3527450"/>
            <a:ext cx="4450080" cy="19154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F41AD49-F04A-3047-A2C9-E8F9FABF90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96241" y="4040777"/>
            <a:ext cx="3947759" cy="10164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Rectángulo 1"/>
          <p:cNvSpPr/>
          <p:nvPr/>
        </p:nvSpPr>
        <p:spPr>
          <a:xfrm>
            <a:off x="0" y="2556582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!=</a:t>
            </a:r>
            <a:r>
              <a:rPr kumimoji="0" lang="es-CL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es </a:t>
            </a:r>
            <a:r>
              <a:rPr kumimoji="0" lang="es-CL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equivalente a </a:t>
            </a: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decir    </a:t>
            </a:r>
            <a:r>
              <a:rPr kumimoji="0" lang="es-CL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distinto</a:t>
            </a:r>
            <a:endParaRPr kumimoji="0" lang="es-CL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026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2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18299</TotalTime>
  <Words>70</Words>
  <Application>Microsoft Office PowerPoint</Application>
  <PresentationFormat>Presentación en pantalla (4:3)</PresentationFormat>
  <Paragraphs>23</Paragraphs>
  <Slides>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2_Tema de Office</vt:lpstr>
      <vt:lpstr>Presentación de PowerPoint</vt:lpstr>
      <vt:lpstr>Presentación de PowerPoint</vt:lpstr>
      <vt:lpstr>Presentación de PowerPoint</vt:lpstr>
    </vt:vector>
  </TitlesOfParts>
  <Company>DuocUC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Marcela Diaz A.</dc:creator>
  <cp:lastModifiedBy>Pablo A. León</cp:lastModifiedBy>
  <cp:revision>348</cp:revision>
  <cp:lastPrinted>2018-02-06T19:43:21Z</cp:lastPrinted>
  <dcterms:created xsi:type="dcterms:W3CDTF">2016-02-23T20:13:48Z</dcterms:created>
  <dcterms:modified xsi:type="dcterms:W3CDTF">2020-08-08T20:20:41Z</dcterms:modified>
</cp:coreProperties>
</file>