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5" r:id="rId3"/>
  </p:sldMasterIdLst>
  <p:notesMasterIdLst>
    <p:notesMasterId r:id="rId15"/>
  </p:notesMasterIdLst>
  <p:handoutMasterIdLst>
    <p:handoutMasterId r:id="rId16"/>
  </p:handoutMasterIdLst>
  <p:sldIdLst>
    <p:sldId id="264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08" r:id="rId13"/>
    <p:sldId id="265" r:id="rId1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E88E16"/>
    <a:srgbClr val="41B1E9"/>
    <a:srgbClr val="003366"/>
    <a:srgbClr val="49535F"/>
    <a:srgbClr val="243190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960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5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18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70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53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1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53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52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70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8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4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27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7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2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0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628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0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83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385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920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06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2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40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035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4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36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50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398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8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8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70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5.xml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.xml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.xml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36571" y="3080547"/>
            <a:ext cx="5007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JavaScript</a:t>
            </a:r>
          </a:p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Introducción</a:t>
            </a:r>
            <a:endParaRPr lang="es-CL" sz="72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545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3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oblada hacia arriba 8"/>
          <p:cNvSpPr/>
          <p:nvPr/>
        </p:nvSpPr>
        <p:spPr>
          <a:xfrm flipV="1">
            <a:off x="5584403" y="4245424"/>
            <a:ext cx="2037806" cy="365760"/>
          </a:xfrm>
          <a:prstGeom prst="bentUp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echa doblada hacia arriba 5"/>
          <p:cNvSpPr/>
          <p:nvPr/>
        </p:nvSpPr>
        <p:spPr>
          <a:xfrm rot="10800000">
            <a:off x="1543624" y="4236712"/>
            <a:ext cx="1698171" cy="409304"/>
          </a:xfrm>
          <a:prstGeom prst="bentUpArrow">
            <a:avLst/>
          </a:prstGeom>
          <a:solidFill>
            <a:srgbClr val="2CF62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2159" y="0"/>
            <a:ext cx="307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78674" y="743452"/>
            <a:ext cx="8643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Los condicionales permiten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modificar la ejecución de un programa basado en la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toma de una decisión lógica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Esta decisión se basa en los valores que tienen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 variables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el resultado de una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operación.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JavaScript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existen dos tipos de condicionales: 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if-else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mbo 4"/>
          <p:cNvSpPr/>
          <p:nvPr/>
        </p:nvSpPr>
        <p:spPr>
          <a:xfrm>
            <a:off x="2993603" y="3718556"/>
            <a:ext cx="2838995" cy="112340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(condición)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29824" y="391092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28533" y="3910927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ocumento 7"/>
          <p:cNvSpPr>
            <a:spLocks noChangeAspect="1"/>
          </p:cNvSpPr>
          <p:nvPr/>
        </p:nvSpPr>
        <p:spPr>
          <a:xfrm>
            <a:off x="607943" y="4672144"/>
            <a:ext cx="2172726" cy="2185856"/>
          </a:xfrm>
          <a:prstGeom prst="flowChartDocumen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ocumento 13"/>
          <p:cNvSpPr>
            <a:spLocks noChangeAspect="1"/>
          </p:cNvSpPr>
          <p:nvPr/>
        </p:nvSpPr>
        <p:spPr>
          <a:xfrm>
            <a:off x="6559763" y="4646017"/>
            <a:ext cx="2172726" cy="2185856"/>
          </a:xfrm>
          <a:prstGeom prst="flowChartDocumen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echa abajo 9"/>
          <p:cNvSpPr/>
          <p:nvPr/>
        </p:nvSpPr>
        <p:spPr>
          <a:xfrm>
            <a:off x="4267199" y="2673736"/>
            <a:ext cx="304800" cy="1036112"/>
          </a:xfrm>
          <a:prstGeom prst="downArrow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450143" y="2927068"/>
            <a:ext cx="2672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Flujo normal del programa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116338" y="744068"/>
            <a:ext cx="1496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if-else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94224" y="1544366"/>
            <a:ext cx="89539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 tipo de condicional permite la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una o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múltiples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condiciones booleanas, es decir, condiciones que retornen true (verdadero) o false (falso). Si la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cumple, permite la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un bloque de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código. 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siguiente imagen muestra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cómo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funciona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if-else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F80B6-0607-3A41-BC09-5B33550D4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" y="3736117"/>
            <a:ext cx="8188625" cy="3121883"/>
          </a:xfrm>
          <a:prstGeom prst="rect">
            <a:avLst/>
          </a:prstGeom>
        </p:spPr>
      </p:pic>
      <p:sp>
        <p:nvSpPr>
          <p:cNvPr id="8" name="Cuadro de texto 43">
            <a:extLst>
              <a:ext uri="{FF2B5EF4-FFF2-40B4-BE49-F238E27FC236}">
                <a16:creationId xmlns:a16="http://schemas.microsoft.com/office/drawing/2014/main" id="{368DAFA2-DB8D-9147-A41C-BC85D6115CEA}"/>
              </a:ext>
            </a:extLst>
          </p:cNvPr>
          <p:cNvSpPr txBox="1"/>
          <p:nvPr/>
        </p:nvSpPr>
        <p:spPr>
          <a:xfrm>
            <a:off x="5651862" y="2979913"/>
            <a:ext cx="2935287" cy="8518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condición</a:t>
            </a:r>
            <a:endParaRPr kumimoji="0" lang="es-CL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2159" y="0"/>
            <a:ext cx="307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echa doblada hacia arriba 1"/>
          <p:cNvSpPr/>
          <p:nvPr/>
        </p:nvSpPr>
        <p:spPr>
          <a:xfrm rot="10800000">
            <a:off x="2743201" y="3428184"/>
            <a:ext cx="2969622" cy="551631"/>
          </a:xfrm>
          <a:prstGeom prst="bentUp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brir corchete 4"/>
          <p:cNvSpPr/>
          <p:nvPr/>
        </p:nvSpPr>
        <p:spPr>
          <a:xfrm rot="5400000">
            <a:off x="2708365" y="2830287"/>
            <a:ext cx="326570" cy="2721428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2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47366" y="19519"/>
            <a:ext cx="297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407730" y="1318217"/>
            <a:ext cx="83879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       </a:t>
            </a: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asignación</a:t>
            </a: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       es comparación</a:t>
            </a: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edad </a:t>
            </a: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			EDAD VALE 10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ASIGNACIÓN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edad </a:t>
            </a: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		¿EDAD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10?       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PREGUNTA 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6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45425" y="0"/>
            <a:ext cx="326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39337" y="1535933"/>
            <a:ext cx="88914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</a:t>
            </a: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     </a:t>
            </a: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(condición1 &amp;&amp; condición2 &amp;&amp; condición3)            			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que la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completa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 verdadera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tres condiciones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deben ser verdaderas</a:t>
            </a:r>
            <a:endParaRPr kumimoji="0" lang="es-ES_tradn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7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35799" y="0"/>
            <a:ext cx="276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38478" y="786995"/>
            <a:ext cx="84487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 asigna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variable </a:t>
            </a:r>
            <a:r>
              <a:rPr kumimoji="0" lang="es-CL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tiempo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 valor </a:t>
            </a: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a la variable </a:t>
            </a:r>
            <a:r>
              <a:rPr kumimoji="0" lang="es-CL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temperatura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Luego, en la condición se evalúa el valor de </a:t>
            </a:r>
            <a:r>
              <a:rPr kumimoji="0" lang="es-CL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tiempo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de </a:t>
            </a:r>
            <a:r>
              <a:rPr kumimoji="0" lang="es-CL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temperatura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omo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valor es true y la temperatura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mayor 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condición es verdadera y se ejecuta </a:t>
            </a:r>
            <a:r>
              <a:rPr kumimoji="0" lang="es-CL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tiempo agradable</a:t>
            </a:r>
            <a:endParaRPr kumimoji="0" lang="es-ES_tradnl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áfico 10" descr="Flecha con curva ligera">
            <a:extLst>
              <a:ext uri="{FF2B5EF4-FFF2-40B4-BE49-F238E27FC236}">
                <a16:creationId xmlns:a16="http://schemas.microsoft.com/office/drawing/2014/main" id="{91718224-EA59-E049-A8E2-5CFAE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6620" y="4107514"/>
            <a:ext cx="1040259" cy="104025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2B82FAE-7494-8248-B294-83DFDC68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09" y="3364802"/>
            <a:ext cx="4151313" cy="2402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6E3987-F388-A242-92B3-7021FB22E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879" y="4078206"/>
            <a:ext cx="3697719" cy="97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ángulo 2"/>
          <p:cNvSpPr/>
          <p:nvPr/>
        </p:nvSpPr>
        <p:spPr>
          <a:xfrm>
            <a:off x="2190234" y="2145261"/>
            <a:ext cx="4763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equivalente a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50226" y="-32733"/>
            <a:ext cx="331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09006" y="1457555"/>
            <a:ext cx="88130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||   significa   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(condición1 || condición2 || condición3)            			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que la condición sea verdadera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basta con que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sólo una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 verdadera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0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02619" y="23605"/>
            <a:ext cx="329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06467" y="782634"/>
            <a:ext cx="88567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El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siguiente ejemplo , asigna a la variable fiebre el valor booleano true y a la variable tos el valor falso. Luego, en la condición se evalúa el valor de fiebre o de tos, como uno de los valores es true, la condición es verdadera y se ejecuta </a:t>
            </a:r>
            <a:r>
              <a:rPr kumimoji="0" lang="es-CL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 </a:t>
            </a:r>
            <a:r>
              <a:rPr kumimoji="0" lang="es-CL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 </a:t>
            </a:r>
            <a:r>
              <a:rPr kumimoji="0" lang="es-CL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doctor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11" name="Gráfico 10" descr="Flecha con curva ligera">
            <a:extLst>
              <a:ext uri="{FF2B5EF4-FFF2-40B4-BE49-F238E27FC236}">
                <a16:creationId xmlns:a16="http://schemas.microsoft.com/office/drawing/2014/main" id="{91718224-EA59-E049-A8E2-5CFAE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253" y="4302582"/>
            <a:ext cx="988706" cy="9887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77C237-CCB8-2C4E-A193-A4671276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27269"/>
            <a:ext cx="4181313" cy="1843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8D5045-AFD7-9140-9C53-994C796BE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988" y="4162698"/>
            <a:ext cx="4022220" cy="112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2351850" y="2541916"/>
            <a:ext cx="419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||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equivalente a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 </a:t>
            </a:r>
            <a:r>
              <a:rPr kumimoji="0" lang="es-C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95584" y="40990"/>
            <a:ext cx="273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26423" y="729393"/>
            <a:ext cx="89175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siguiente ejemplo , asigna a la variable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 valor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"12.345.123-K".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Luego, en la condición se evalúa que el valor del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sea distinto 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"12.345.123-K",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el valor es igual, la condición es falsa y se ejecuta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"Su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12.345.123-K".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áfico 10" descr="Flecha con curva ligera">
            <a:extLst>
              <a:ext uri="{FF2B5EF4-FFF2-40B4-BE49-F238E27FC236}">
                <a16:creationId xmlns:a16="http://schemas.microsoft.com/office/drawing/2014/main" id="{91718224-EA59-E049-A8E2-5CFAE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7191" y="4077367"/>
            <a:ext cx="857103" cy="8571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4D2B61-8A62-2B4B-9A0E-006D46916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27450"/>
            <a:ext cx="4450080" cy="1915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41AD49-F04A-3047-A2C9-E8F9FABF9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241" y="4040777"/>
            <a:ext cx="3947759" cy="1016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0" y="255658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!=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es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equivalente a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   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distinto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2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18296</TotalTime>
  <Words>182</Words>
  <Application>Microsoft Office PowerPoint</Application>
  <PresentationFormat>Presentación en pantalla (4:3)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348</cp:revision>
  <cp:lastPrinted>2018-02-06T19:43:21Z</cp:lastPrinted>
  <dcterms:created xsi:type="dcterms:W3CDTF">2016-02-23T20:13:48Z</dcterms:created>
  <dcterms:modified xsi:type="dcterms:W3CDTF">2020-09-16T02:54:10Z</dcterms:modified>
</cp:coreProperties>
</file>