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7" r:id="rId2"/>
    <p:sldId id="306" r:id="rId3"/>
  </p:sldIdLst>
  <p:sldSz cx="9144000" cy="6858000" type="screen4x3"/>
  <p:notesSz cx="7010400" cy="9296400"/>
  <p:custDataLst>
    <p:tags r:id="rId6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229E54"/>
    <a:srgbClr val="003366"/>
    <a:srgbClr val="243190"/>
    <a:srgbClr val="41B1E9"/>
    <a:srgbClr val="49535F"/>
    <a:srgbClr val="E88E16"/>
    <a:srgbClr val="E00E2C"/>
    <a:srgbClr val="FEB9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3" autoAdjust="0"/>
    <p:restoredTop sz="89803" autoAdjust="0"/>
  </p:normalViewPr>
  <p:slideViewPr>
    <p:cSldViewPr snapToGrid="0" snapToObjects="1">
      <p:cViewPr varScale="1">
        <p:scale>
          <a:sx n="88" d="100"/>
          <a:sy n="88" d="100"/>
        </p:scale>
        <p:origin x="117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2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1255323" y="838124"/>
            <a:ext cx="689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>
                <a:solidFill>
                  <a:srgbClr val="49535F"/>
                </a:solidFill>
              </a:rPr>
              <a:t>¿Qué es JQuery?</a:t>
            </a:r>
            <a:r>
              <a:rPr lang="es-CL"/>
              <a:t> </a:t>
            </a:r>
            <a:endParaRPr lang="es-CL" sz="2400" b="1">
              <a:solidFill>
                <a:srgbClr val="49535F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1457555"/>
            <a:ext cx="81321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/>
              <a:t>jQuery es una librería que permite simplificar la escritura del código JavaScript con funciones y métodos preestablecidos y que generan acciones específicas tras ser declarados. </a:t>
            </a:r>
          </a:p>
          <a:p>
            <a:pPr algn="just"/>
            <a:endParaRPr lang="es-CL"/>
          </a:p>
          <a:p>
            <a:pPr algn="just"/>
            <a:r>
              <a:rPr lang="es-CL"/>
              <a:t>jQuery nace bajo el mismo concepto con el que nació CSS: simplificar los procesos de diseño y desarrollo de los sitios web. Anterior a jQuery, se insertaba JavaScript dentro del HMTL saturando igualmente los archivos, ahora existe una colección de recursos que permiten implementar funcionalidades y efectos sin la necesidad de escribir todo el código de JavaScript. </a:t>
            </a:r>
          </a:p>
          <a:p>
            <a:pPr algn="just"/>
            <a:endParaRPr lang="es-CL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F71D84B-FC4D-E645-93D8-2C7D37EF7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3885" y="4477643"/>
            <a:ext cx="3311071" cy="1339829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1255323" y="838124"/>
            <a:ext cx="689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>
                <a:solidFill>
                  <a:srgbClr val="49535F"/>
                </a:solidFill>
              </a:rPr>
              <a:t>JQuery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1457555"/>
            <a:ext cx="81321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/>
              <a:t>jQuery permite: </a:t>
            </a:r>
          </a:p>
          <a:p>
            <a:endParaRPr lang="es-CL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/>
              <a:t>Interactuar y manipular con las etiquetas HTML de manera rápida y fácil.</a:t>
            </a:r>
          </a:p>
          <a:p>
            <a:r>
              <a:rPr lang="es-CL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/>
              <a:t>Manipular el DOM en conjunto con trabajar eventos.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/>
              <a:t>Animar comportamientos.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/>
          </a:p>
          <a:p>
            <a:pPr algn="just"/>
            <a:r>
              <a:rPr lang="es-CL"/>
              <a:t>En la actualidad, sigue siendo la librería JavaScript más utilizada en la web. La licencia de jQuery es libre y de código abierto, lo que permite su uso en proyectos públicos y privados.</a:t>
            </a:r>
          </a:p>
          <a:p>
            <a:pPr lvl="0"/>
            <a:endParaRPr lang="es-CL"/>
          </a:p>
          <a:p>
            <a:pPr algn="just"/>
            <a:endParaRPr lang="es-CL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2F6C30E-CEC2-6349-9B23-B9A2DBB10FD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948" y="4889095"/>
            <a:ext cx="2094243" cy="1393087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479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32462</TotalTime>
  <Words>112</Words>
  <Application>Microsoft Office PowerPoint</Application>
  <PresentationFormat>Presentación en pantalla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456</cp:revision>
  <cp:lastPrinted>2018-02-06T19:43:21Z</cp:lastPrinted>
  <dcterms:created xsi:type="dcterms:W3CDTF">2016-02-23T20:13:48Z</dcterms:created>
  <dcterms:modified xsi:type="dcterms:W3CDTF">2020-08-10T01:51:18Z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